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6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7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8" r:id="rId4"/>
    <p:sldMasterId id="2147483847" r:id="rId5"/>
    <p:sldMasterId id="2147483957" r:id="rId6"/>
    <p:sldMasterId id="2147483859" r:id="rId7"/>
    <p:sldMasterId id="2147483863" r:id="rId8"/>
    <p:sldMasterId id="2147483904" r:id="rId9"/>
    <p:sldMasterId id="2147483933" r:id="rId10"/>
    <p:sldMasterId id="2147483876" r:id="rId11"/>
  </p:sldMasterIdLst>
  <p:notesMasterIdLst>
    <p:notesMasterId r:id="rId28"/>
  </p:notesMasterIdLst>
  <p:handoutMasterIdLst>
    <p:handoutMasterId r:id="rId29"/>
  </p:handoutMasterIdLst>
  <p:sldIdLst>
    <p:sldId id="261" r:id="rId12"/>
    <p:sldId id="815" r:id="rId13"/>
    <p:sldId id="814" r:id="rId14"/>
    <p:sldId id="816" r:id="rId15"/>
    <p:sldId id="831" r:id="rId16"/>
    <p:sldId id="822" r:id="rId17"/>
    <p:sldId id="826" r:id="rId18"/>
    <p:sldId id="827" r:id="rId19"/>
    <p:sldId id="828" r:id="rId20"/>
    <p:sldId id="829" r:id="rId21"/>
    <p:sldId id="825" r:id="rId22"/>
    <p:sldId id="824" r:id="rId23"/>
    <p:sldId id="830" r:id="rId24"/>
    <p:sldId id="819" r:id="rId25"/>
    <p:sldId id="821" r:id="rId26"/>
    <p:sldId id="26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LIMINA ESTAS SLIDES DESPUÉS DE LEERLAS" id="{DCB785F3-97A5-47D3-A23C-A198996BC0A8}">
          <p14:sldIdLst>
            <p14:sldId id="261"/>
            <p14:sldId id="815"/>
            <p14:sldId id="814"/>
            <p14:sldId id="816"/>
            <p14:sldId id="831"/>
            <p14:sldId id="822"/>
            <p14:sldId id="826"/>
            <p14:sldId id="827"/>
            <p14:sldId id="828"/>
            <p14:sldId id="829"/>
            <p14:sldId id="825"/>
            <p14:sldId id="824"/>
            <p14:sldId id="830"/>
            <p14:sldId id="819"/>
            <p14:sldId id="821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AFFF"/>
    <a:srgbClr val="E6E6E6"/>
    <a:srgbClr val="FFFFFF"/>
    <a:srgbClr val="E6DCFF"/>
    <a:srgbClr val="0041F0"/>
    <a:srgbClr val="FF50A0"/>
    <a:srgbClr val="FF3246"/>
    <a:srgbClr val="00FFFF"/>
    <a:srgbClr val="D4D4D4"/>
    <a:srgbClr val="BE8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C6D5BC-06D3-7423-E4D6-78B77C232CBD}" v="356" dt="2022-11-17T10:31:34.146"/>
    <p1510:client id="{86E06B47-CF33-43E6-8946-B86D39C04523}" v="191" vWet="193" dt="2022-11-16T16:17:00.323"/>
    <p1510:client id="{D1B2808F-F33B-4A32-B461-AE7137F2490F}" v="1589" vWet="1591" dt="2022-11-17T10:23:14.5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Master" Target="slideMasters/slideMaster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adia Perez, Yolanda" userId="c1e8ed86-ab3c-4137-9435-6a4a0612bf25" providerId="ADAL" clId="{DF0F09ED-B36E-48F7-9A27-7BCB0806A845}"/>
    <pc:docChg chg="undo redo custSel addSld delSld modSld modSection">
      <pc:chgData name="Abadia Perez, Yolanda" userId="c1e8ed86-ab3c-4137-9435-6a4a0612bf25" providerId="ADAL" clId="{DF0F09ED-B36E-48F7-9A27-7BCB0806A845}" dt="2022-07-29T10:51:44.709" v="573" actId="47"/>
      <pc:docMkLst>
        <pc:docMk/>
      </pc:docMkLst>
      <pc:sldChg chg="new del">
        <pc:chgData name="Abadia Perez, Yolanda" userId="c1e8ed86-ab3c-4137-9435-6a4a0612bf25" providerId="ADAL" clId="{DF0F09ED-B36E-48F7-9A27-7BCB0806A845}" dt="2022-07-27T08:11:09.272" v="1" actId="680"/>
        <pc:sldMkLst>
          <pc:docMk/>
          <pc:sldMk cId="163429551" sldId="814"/>
        </pc:sldMkLst>
      </pc:sldChg>
      <pc:sldChg chg="new del">
        <pc:chgData name="Abadia Perez, Yolanda" userId="c1e8ed86-ab3c-4137-9435-6a4a0612bf25" providerId="ADAL" clId="{DF0F09ED-B36E-48F7-9A27-7BCB0806A845}" dt="2022-07-28T07:17:09.790" v="561" actId="680"/>
        <pc:sldMkLst>
          <pc:docMk/>
          <pc:sldMk cId="2259750763" sldId="814"/>
        </pc:sldMkLst>
      </pc:sldChg>
      <pc:sldChg chg="new del">
        <pc:chgData name="Abadia Perez, Yolanda" userId="c1e8ed86-ab3c-4137-9435-6a4a0612bf25" providerId="ADAL" clId="{DF0F09ED-B36E-48F7-9A27-7BCB0806A845}" dt="2022-07-29T10:51:42.785" v="572" actId="47"/>
        <pc:sldMkLst>
          <pc:docMk/>
          <pc:sldMk cId="2398738088" sldId="814"/>
        </pc:sldMkLst>
      </pc:sldChg>
      <pc:sldChg chg="new del">
        <pc:chgData name="Abadia Perez, Yolanda" userId="c1e8ed86-ab3c-4137-9435-6a4a0612bf25" providerId="ADAL" clId="{DF0F09ED-B36E-48F7-9A27-7BCB0806A845}" dt="2022-07-27T13:03:44.301" v="559" actId="47"/>
        <pc:sldMkLst>
          <pc:docMk/>
          <pc:sldMk cId="3881623467" sldId="814"/>
        </pc:sldMkLst>
      </pc:sldChg>
      <pc:sldChg chg="new del">
        <pc:chgData name="Abadia Perez, Yolanda" userId="c1e8ed86-ab3c-4137-9435-6a4a0612bf25" providerId="ADAL" clId="{DF0F09ED-B36E-48F7-9A27-7BCB0806A845}" dt="2022-07-29T10:51:44.709" v="573" actId="47"/>
        <pc:sldMkLst>
          <pc:docMk/>
          <pc:sldMk cId="2782904721" sldId="815"/>
        </pc:sldMkLst>
      </pc:sldChg>
      <pc:sldChg chg="addSp delSp modSp new del mod modNotesTx">
        <pc:chgData name="Abadia Perez, Yolanda" userId="c1e8ed86-ab3c-4137-9435-6a4a0612bf25" providerId="ADAL" clId="{DF0F09ED-B36E-48F7-9A27-7BCB0806A845}" dt="2022-07-27T13:03:41.791" v="558" actId="47"/>
        <pc:sldMkLst>
          <pc:docMk/>
          <pc:sldMk cId="3993134140" sldId="815"/>
        </pc:sldMkLst>
        <pc:spChg chg="mod">
          <ac:chgData name="Abadia Perez, Yolanda" userId="c1e8ed86-ab3c-4137-9435-6a4a0612bf25" providerId="ADAL" clId="{DF0F09ED-B36E-48F7-9A27-7BCB0806A845}" dt="2022-07-27T08:13:49.616" v="30" actId="20577"/>
          <ac:spMkLst>
            <pc:docMk/>
            <pc:sldMk cId="3993134140" sldId="815"/>
            <ac:spMk id="5" creationId="{7F89261E-E882-4311-A7C5-0EE55B310C2D}"/>
          </ac:spMkLst>
        </pc:spChg>
        <pc:spChg chg="mod">
          <ac:chgData name="Abadia Perez, Yolanda" userId="c1e8ed86-ab3c-4137-9435-6a4a0612bf25" providerId="ADAL" clId="{DF0F09ED-B36E-48F7-9A27-7BCB0806A845}" dt="2022-07-27T08:14:20.094" v="45" actId="20577"/>
          <ac:spMkLst>
            <pc:docMk/>
            <pc:sldMk cId="3993134140" sldId="815"/>
            <ac:spMk id="6" creationId="{EFC09101-2887-4053-9D02-59AC6FA56387}"/>
          </ac:spMkLst>
        </pc:spChg>
        <pc:spChg chg="mod">
          <ac:chgData name="Abadia Perez, Yolanda" userId="c1e8ed86-ab3c-4137-9435-6a4a0612bf25" providerId="ADAL" clId="{DF0F09ED-B36E-48F7-9A27-7BCB0806A845}" dt="2022-07-27T08:18:55.783" v="239" actId="20577"/>
          <ac:spMkLst>
            <pc:docMk/>
            <pc:sldMk cId="3993134140" sldId="815"/>
            <ac:spMk id="7" creationId="{36C9B905-11D6-4F1A-B920-36B1D9D97299}"/>
          </ac:spMkLst>
        </pc:spChg>
        <pc:spChg chg="mod">
          <ac:chgData name="Abadia Perez, Yolanda" userId="c1e8ed86-ab3c-4137-9435-6a4a0612bf25" providerId="ADAL" clId="{DF0F09ED-B36E-48F7-9A27-7BCB0806A845}" dt="2022-07-27T08:14:29.662" v="49" actId="20577"/>
          <ac:spMkLst>
            <pc:docMk/>
            <pc:sldMk cId="3993134140" sldId="815"/>
            <ac:spMk id="8" creationId="{612EC028-360E-41B4-92A6-C5A6D99415FF}"/>
          </ac:spMkLst>
        </pc:spChg>
        <pc:spChg chg="mod">
          <ac:chgData name="Abadia Perez, Yolanda" userId="c1e8ed86-ab3c-4137-9435-6a4a0612bf25" providerId="ADAL" clId="{DF0F09ED-B36E-48F7-9A27-7BCB0806A845}" dt="2022-07-27T08:14:56.962" v="71" actId="20577"/>
          <ac:spMkLst>
            <pc:docMk/>
            <pc:sldMk cId="3993134140" sldId="815"/>
            <ac:spMk id="9" creationId="{5FAA448C-BD8D-4657-964D-28367DCC492A}"/>
          </ac:spMkLst>
        </pc:spChg>
        <pc:spChg chg="mod">
          <ac:chgData name="Abadia Perez, Yolanda" userId="c1e8ed86-ab3c-4137-9435-6a4a0612bf25" providerId="ADAL" clId="{DF0F09ED-B36E-48F7-9A27-7BCB0806A845}" dt="2022-07-27T08:14:47.179" v="66" actId="20577"/>
          <ac:spMkLst>
            <pc:docMk/>
            <pc:sldMk cId="3993134140" sldId="815"/>
            <ac:spMk id="10" creationId="{95B37CA5-99A6-4371-82C5-308C89689204}"/>
          </ac:spMkLst>
        </pc:spChg>
        <pc:spChg chg="mod">
          <ac:chgData name="Abadia Perez, Yolanda" userId="c1e8ed86-ab3c-4137-9435-6a4a0612bf25" providerId="ADAL" clId="{DF0F09ED-B36E-48F7-9A27-7BCB0806A845}" dt="2022-07-27T08:15:12.249" v="87" actId="20577"/>
          <ac:spMkLst>
            <pc:docMk/>
            <pc:sldMk cId="3993134140" sldId="815"/>
            <ac:spMk id="11" creationId="{9CA2EEC8-C59E-403D-847B-634245FE5099}"/>
          </ac:spMkLst>
        </pc:spChg>
        <pc:spChg chg="mod">
          <ac:chgData name="Abadia Perez, Yolanda" userId="c1e8ed86-ab3c-4137-9435-6a4a0612bf25" providerId="ADAL" clId="{DF0F09ED-B36E-48F7-9A27-7BCB0806A845}" dt="2022-07-27T08:17:40.363" v="165" actId="20577"/>
          <ac:spMkLst>
            <pc:docMk/>
            <pc:sldMk cId="3993134140" sldId="815"/>
            <ac:spMk id="12" creationId="{A6019552-0377-4B56-86F7-7C3B728A8DC5}"/>
          </ac:spMkLst>
        </pc:spChg>
        <pc:spChg chg="mod">
          <ac:chgData name="Abadia Perez, Yolanda" userId="c1e8ed86-ab3c-4137-9435-6a4a0612bf25" providerId="ADAL" clId="{DF0F09ED-B36E-48F7-9A27-7BCB0806A845}" dt="2022-07-27T08:16:22.655" v="96"/>
          <ac:spMkLst>
            <pc:docMk/>
            <pc:sldMk cId="3993134140" sldId="815"/>
            <ac:spMk id="13" creationId="{F8CA0235-2FA4-44E7-ADFD-CC2DAAE99791}"/>
          </ac:spMkLst>
        </pc:spChg>
        <pc:spChg chg="mod">
          <ac:chgData name="Abadia Perez, Yolanda" userId="c1e8ed86-ab3c-4137-9435-6a4a0612bf25" providerId="ADAL" clId="{DF0F09ED-B36E-48F7-9A27-7BCB0806A845}" dt="2022-07-27T08:18:33.566" v="222" actId="20577"/>
          <ac:spMkLst>
            <pc:docMk/>
            <pc:sldMk cId="3993134140" sldId="815"/>
            <ac:spMk id="14" creationId="{AD071378-703F-4587-9E4C-A9A717250500}"/>
          </ac:spMkLst>
        </pc:spChg>
        <pc:spChg chg="mod">
          <ac:chgData name="Abadia Perez, Yolanda" userId="c1e8ed86-ab3c-4137-9435-6a4a0612bf25" providerId="ADAL" clId="{DF0F09ED-B36E-48F7-9A27-7BCB0806A845}" dt="2022-07-27T08:19:09.299" v="255" actId="20577"/>
          <ac:spMkLst>
            <pc:docMk/>
            <pc:sldMk cId="3993134140" sldId="815"/>
            <ac:spMk id="15" creationId="{135579DC-A047-40EB-85AC-A38DEF800856}"/>
          </ac:spMkLst>
        </pc:spChg>
        <pc:spChg chg="mod">
          <ac:chgData name="Abadia Perez, Yolanda" userId="c1e8ed86-ab3c-4137-9435-6a4a0612bf25" providerId="ADAL" clId="{DF0F09ED-B36E-48F7-9A27-7BCB0806A845}" dt="2022-07-27T08:19:41.891" v="293" actId="20577"/>
          <ac:spMkLst>
            <pc:docMk/>
            <pc:sldMk cId="3993134140" sldId="815"/>
            <ac:spMk id="16" creationId="{C17C5E66-3322-4FBC-BDD3-B5451D4A0A05}"/>
          </ac:spMkLst>
        </pc:spChg>
        <pc:spChg chg="mod">
          <ac:chgData name="Abadia Perez, Yolanda" userId="c1e8ed86-ab3c-4137-9435-6a4a0612bf25" providerId="ADAL" clId="{DF0F09ED-B36E-48F7-9A27-7BCB0806A845}" dt="2022-07-27T08:20:01.758" v="301" actId="14100"/>
          <ac:spMkLst>
            <pc:docMk/>
            <pc:sldMk cId="3993134140" sldId="815"/>
            <ac:spMk id="17" creationId="{D44F3C82-8E15-47AB-90BB-F63498B4C362}"/>
          </ac:spMkLst>
        </pc:spChg>
        <pc:spChg chg="mod">
          <ac:chgData name="Abadia Perez, Yolanda" userId="c1e8ed86-ab3c-4137-9435-6a4a0612bf25" providerId="ADAL" clId="{DF0F09ED-B36E-48F7-9A27-7BCB0806A845}" dt="2022-07-27T08:22:10.893" v="382" actId="20577"/>
          <ac:spMkLst>
            <pc:docMk/>
            <pc:sldMk cId="3993134140" sldId="815"/>
            <ac:spMk id="18" creationId="{2F1BB9EB-6AC7-400C-BE36-4B5B95701E68}"/>
          </ac:spMkLst>
        </pc:spChg>
        <pc:spChg chg="mod">
          <ac:chgData name="Abadia Perez, Yolanda" userId="c1e8ed86-ab3c-4137-9435-6a4a0612bf25" providerId="ADAL" clId="{DF0F09ED-B36E-48F7-9A27-7BCB0806A845}" dt="2022-07-27T08:23:35.204" v="415" actId="20577"/>
          <ac:spMkLst>
            <pc:docMk/>
            <pc:sldMk cId="3993134140" sldId="815"/>
            <ac:spMk id="19" creationId="{5F599FA7-DBEA-4F1F-ACAC-F02873C23C61}"/>
          </ac:spMkLst>
        </pc:spChg>
        <pc:spChg chg="mod">
          <ac:chgData name="Abadia Perez, Yolanda" userId="c1e8ed86-ab3c-4137-9435-6a4a0612bf25" providerId="ADAL" clId="{DF0F09ED-B36E-48F7-9A27-7BCB0806A845}" dt="2022-07-27T08:23:03.804" v="398" actId="20577"/>
          <ac:spMkLst>
            <pc:docMk/>
            <pc:sldMk cId="3993134140" sldId="815"/>
            <ac:spMk id="20" creationId="{C52A0846-ED8D-4DCA-8692-DDAAEDB50849}"/>
          </ac:spMkLst>
        </pc:spChg>
        <pc:spChg chg="mod">
          <ac:chgData name="Abadia Perez, Yolanda" userId="c1e8ed86-ab3c-4137-9435-6a4a0612bf25" providerId="ADAL" clId="{DF0F09ED-B36E-48F7-9A27-7BCB0806A845}" dt="2022-07-27T08:24:52.703" v="447" actId="404"/>
          <ac:spMkLst>
            <pc:docMk/>
            <pc:sldMk cId="3993134140" sldId="815"/>
            <ac:spMk id="21" creationId="{AF63CA34-0483-41E4-B6F8-1AF238E203A8}"/>
          </ac:spMkLst>
        </pc:spChg>
        <pc:spChg chg="mod">
          <ac:chgData name="Abadia Perez, Yolanda" userId="c1e8ed86-ab3c-4137-9435-6a4a0612bf25" providerId="ADAL" clId="{DF0F09ED-B36E-48F7-9A27-7BCB0806A845}" dt="2022-07-27T08:26:30.199" v="512" actId="20577"/>
          <ac:spMkLst>
            <pc:docMk/>
            <pc:sldMk cId="3993134140" sldId="815"/>
            <ac:spMk id="22" creationId="{7CC11012-5085-4E8A-AA00-4CE8477512AA}"/>
          </ac:spMkLst>
        </pc:spChg>
        <pc:spChg chg="mod">
          <ac:chgData name="Abadia Perez, Yolanda" userId="c1e8ed86-ab3c-4137-9435-6a4a0612bf25" providerId="ADAL" clId="{DF0F09ED-B36E-48F7-9A27-7BCB0806A845}" dt="2022-07-27T08:26:55.650" v="518" actId="20577"/>
          <ac:spMkLst>
            <pc:docMk/>
            <pc:sldMk cId="3993134140" sldId="815"/>
            <ac:spMk id="23" creationId="{798CA657-6677-4279-B173-C1855927C2ED}"/>
          </ac:spMkLst>
        </pc:spChg>
        <pc:spChg chg="mod">
          <ac:chgData name="Abadia Perez, Yolanda" userId="c1e8ed86-ab3c-4137-9435-6a4a0612bf25" providerId="ADAL" clId="{DF0F09ED-B36E-48F7-9A27-7BCB0806A845}" dt="2022-07-27T08:28:06.257" v="556" actId="20577"/>
          <ac:spMkLst>
            <pc:docMk/>
            <pc:sldMk cId="3993134140" sldId="815"/>
            <ac:spMk id="24" creationId="{9E24DA23-69FA-4D8C-9239-C1E2156B7822}"/>
          </ac:spMkLst>
        </pc:spChg>
        <pc:picChg chg="add del">
          <ac:chgData name="Abadia Perez, Yolanda" userId="c1e8ed86-ab3c-4137-9435-6a4a0612bf25" providerId="ADAL" clId="{DF0F09ED-B36E-48F7-9A27-7BCB0806A845}" dt="2022-07-27T08:13:59.564" v="34" actId="22"/>
          <ac:picMkLst>
            <pc:docMk/>
            <pc:sldMk cId="3993134140" sldId="815"/>
            <ac:picMk id="26" creationId="{36FC8BFB-C479-4572-9A64-5B05BB81CD61}"/>
          </ac:picMkLst>
        </pc:picChg>
      </pc:sldChg>
      <pc:sldChg chg="new del">
        <pc:chgData name="Abadia Perez, Yolanda" userId="c1e8ed86-ab3c-4137-9435-6a4a0612bf25" providerId="ADAL" clId="{DF0F09ED-B36E-48F7-9A27-7BCB0806A845}" dt="2022-07-28T07:18:15.173" v="565" actId="680"/>
        <pc:sldMkLst>
          <pc:docMk/>
          <pc:sldMk cId="2154214100" sldId="816"/>
        </pc:sldMkLst>
      </pc:sldChg>
      <pc:sldChg chg="new del">
        <pc:chgData name="Abadia Perez, Yolanda" userId="c1e8ed86-ab3c-4137-9435-6a4a0612bf25" providerId="ADAL" clId="{DF0F09ED-B36E-48F7-9A27-7BCB0806A845}" dt="2022-07-29T10:51:39.075" v="571" actId="680"/>
        <pc:sldMkLst>
          <pc:docMk/>
          <pc:sldMk cId="2961532431" sldId="816"/>
        </pc:sldMkLst>
      </pc:sldChg>
      <pc:sldChg chg="new del">
        <pc:chgData name="Abadia Perez, Yolanda" userId="c1e8ed86-ab3c-4137-9435-6a4a0612bf25" providerId="ADAL" clId="{DF0F09ED-B36E-48F7-9A27-7BCB0806A845}" dt="2022-07-29T10:51:37.204" v="570" actId="680"/>
        <pc:sldMkLst>
          <pc:docMk/>
          <pc:sldMk cId="3777347651" sldId="817"/>
        </pc:sldMkLst>
      </pc:sldChg>
      <pc:sldChg chg="new del">
        <pc:chgData name="Abadia Perez, Yolanda" userId="c1e8ed86-ab3c-4137-9435-6a4a0612bf25" providerId="ADAL" clId="{DF0F09ED-B36E-48F7-9A27-7BCB0806A845}" dt="2022-07-29T10:51:36.439" v="569" actId="680"/>
        <pc:sldMkLst>
          <pc:docMk/>
          <pc:sldMk cId="3372500328" sldId="818"/>
        </pc:sldMkLst>
      </pc:sldChg>
    </pc:docChg>
  </pc:docChgLst>
  <pc:docChgLst>
    <pc:chgData name="Martin Moya, Irene" userId="1cb0f5e3-2958-4d71-8648-db7dcd7e3bcc" providerId="ADAL" clId="{E3F94386-9A3A-40D1-85EA-44E89FB47D23}"/>
    <pc:docChg chg="addSld modSld">
      <pc:chgData name="Martin Moya, Irene" userId="1cb0f5e3-2958-4d71-8648-db7dcd7e3bcc" providerId="ADAL" clId="{E3F94386-9A3A-40D1-85EA-44E89FB47D23}" dt="2021-08-31T08:12:12.007" v="37"/>
      <pc:docMkLst>
        <pc:docMk/>
      </pc:docMkLst>
      <pc:sldChg chg="modSp add mod">
        <pc:chgData name="Martin Moya, Irene" userId="1cb0f5e3-2958-4d71-8648-db7dcd7e3bcc" providerId="ADAL" clId="{E3F94386-9A3A-40D1-85EA-44E89FB47D23}" dt="2021-08-31T08:12:12.007" v="37"/>
        <pc:sldMkLst>
          <pc:docMk/>
          <pc:sldMk cId="4060007054" sldId="813"/>
        </pc:sldMkLst>
        <pc:spChg chg="mod">
          <ac:chgData name="Martin Moya, Irene" userId="1cb0f5e3-2958-4d71-8648-db7dcd7e3bcc" providerId="ADAL" clId="{E3F94386-9A3A-40D1-85EA-44E89FB47D23}" dt="2021-08-30T12:21:44.851" v="36" actId="20577"/>
          <ac:spMkLst>
            <pc:docMk/>
            <pc:sldMk cId="4060007054" sldId="813"/>
            <ac:spMk id="2" creationId="{EE49AF4E-A9DE-4B91-8B1C-B268A91329C0}"/>
          </ac:spMkLst>
        </pc:spChg>
        <pc:spChg chg="mod">
          <ac:chgData name="Martin Moya, Irene" userId="1cb0f5e3-2958-4d71-8648-db7dcd7e3bcc" providerId="ADAL" clId="{E3F94386-9A3A-40D1-85EA-44E89FB47D23}" dt="2021-08-31T08:12:12.007" v="37"/>
          <ac:spMkLst>
            <pc:docMk/>
            <pc:sldMk cId="4060007054" sldId="813"/>
            <ac:spMk id="3" creationId="{5CF898D8-C290-43BF-8E3D-A461C59382F3}"/>
          </ac:spMkLst>
        </pc:spChg>
      </pc:sldChg>
    </pc:docChg>
  </pc:docChgLst>
  <pc:docChgLst>
    <pc:chgData name="Cayetano Alfaro, Vanesa" userId="105d83e2-0b5c-43eb-8da6-009f321283ee" providerId="ADAL" clId="{D1B2808F-F33B-4A32-B461-AE7137F2490F}"/>
    <pc:docChg chg="undo custSel addSld delSld modSld sldOrd modSection">
      <pc:chgData name="Cayetano Alfaro, Vanesa" userId="105d83e2-0b5c-43eb-8da6-009f321283ee" providerId="ADAL" clId="{D1B2808F-F33B-4A32-B461-AE7137F2490F}" dt="2022-11-17T10:20:09.431" v="2160" actId="1076"/>
      <pc:docMkLst>
        <pc:docMk/>
      </pc:docMkLst>
      <pc:sldChg chg="addSp delSp modSp mod setBg">
        <pc:chgData name="Cayetano Alfaro, Vanesa" userId="105d83e2-0b5c-43eb-8da6-009f321283ee" providerId="ADAL" clId="{D1B2808F-F33B-4A32-B461-AE7137F2490F}" dt="2022-11-17T10:20:09.431" v="2160" actId="1076"/>
        <pc:sldMkLst>
          <pc:docMk/>
          <pc:sldMk cId="2013400821" sldId="814"/>
        </pc:sldMkLst>
        <pc:spChg chg="del">
          <ac:chgData name="Cayetano Alfaro, Vanesa" userId="105d83e2-0b5c-43eb-8da6-009f321283ee" providerId="ADAL" clId="{D1B2808F-F33B-4A32-B461-AE7137F2490F}" dt="2022-11-16T16:15:44.429" v="0" actId="931"/>
          <ac:spMkLst>
            <pc:docMk/>
            <pc:sldMk cId="2013400821" sldId="814"/>
            <ac:spMk id="2" creationId="{BE8B0B62-C683-AF70-386B-C98F38F4075B}"/>
          </ac:spMkLst>
        </pc:spChg>
        <pc:spChg chg="mod">
          <ac:chgData name="Cayetano Alfaro, Vanesa" userId="105d83e2-0b5c-43eb-8da6-009f321283ee" providerId="ADAL" clId="{D1B2808F-F33B-4A32-B461-AE7137F2490F}" dt="2022-11-16T16:15:58.432" v="4" actId="26606"/>
          <ac:spMkLst>
            <pc:docMk/>
            <pc:sldMk cId="2013400821" sldId="814"/>
            <ac:spMk id="3" creationId="{77886A87-3B63-F1B4-3123-978B461EBE73}"/>
          </ac:spMkLst>
        </pc:spChg>
        <pc:spChg chg="mod ord">
          <ac:chgData name="Cayetano Alfaro, Vanesa" userId="105d83e2-0b5c-43eb-8da6-009f321283ee" providerId="ADAL" clId="{D1B2808F-F33B-4A32-B461-AE7137F2490F}" dt="2022-11-16T16:15:58.432" v="4" actId="26606"/>
          <ac:spMkLst>
            <pc:docMk/>
            <pc:sldMk cId="2013400821" sldId="814"/>
            <ac:spMk id="4" creationId="{01C8B49F-EDD7-B1F3-777B-A3F7A2018FEC}"/>
          </ac:spMkLst>
        </pc:spChg>
        <pc:spChg chg="add del mod">
          <ac:chgData name="Cayetano Alfaro, Vanesa" userId="105d83e2-0b5c-43eb-8da6-009f321283ee" providerId="ADAL" clId="{D1B2808F-F33B-4A32-B461-AE7137F2490F}" dt="2022-11-17T09:27:15.511" v="2148" actId="931"/>
          <ac:spMkLst>
            <pc:docMk/>
            <pc:sldMk cId="2013400821" sldId="814"/>
            <ac:spMk id="5" creationId="{308811C0-8069-A96D-6923-6059DEF34D79}"/>
          </ac:spMkLst>
        </pc:spChg>
        <pc:spChg chg="add del mod">
          <ac:chgData name="Cayetano Alfaro, Vanesa" userId="105d83e2-0b5c-43eb-8da6-009f321283ee" providerId="ADAL" clId="{D1B2808F-F33B-4A32-B461-AE7137F2490F}" dt="2022-11-17T10:20:00.793" v="2156" actId="931"/>
          <ac:spMkLst>
            <pc:docMk/>
            <pc:sldMk cId="2013400821" sldId="814"/>
            <ac:spMk id="10" creationId="{EE6733E6-0FED-814A-E5FE-9D8279043DB0}"/>
          </ac:spMkLst>
        </pc:spChg>
        <pc:picChg chg="add del mod">
          <ac:chgData name="Cayetano Alfaro, Vanesa" userId="105d83e2-0b5c-43eb-8da6-009f321283ee" providerId="ADAL" clId="{D1B2808F-F33B-4A32-B461-AE7137F2490F}" dt="2022-11-17T09:27:03.751" v="2147" actId="478"/>
          <ac:picMkLst>
            <pc:docMk/>
            <pc:sldMk cId="2013400821" sldId="814"/>
            <ac:picMk id="6" creationId="{3F71A2D0-2EAF-BBB7-762B-FBDF6B642414}"/>
          </ac:picMkLst>
        </pc:picChg>
        <pc:picChg chg="add del mod">
          <ac:chgData name="Cayetano Alfaro, Vanesa" userId="105d83e2-0b5c-43eb-8da6-009f321283ee" providerId="ADAL" clId="{D1B2808F-F33B-4A32-B461-AE7137F2490F}" dt="2022-11-17T10:19:52.252" v="2155" actId="478"/>
          <ac:picMkLst>
            <pc:docMk/>
            <pc:sldMk cId="2013400821" sldId="814"/>
            <ac:picMk id="8" creationId="{521BB9C0-345B-606A-1049-F7AD40CABE0A}"/>
          </ac:picMkLst>
        </pc:picChg>
        <pc:picChg chg="add mod">
          <ac:chgData name="Cayetano Alfaro, Vanesa" userId="105d83e2-0b5c-43eb-8da6-009f321283ee" providerId="ADAL" clId="{D1B2808F-F33B-4A32-B461-AE7137F2490F}" dt="2022-11-17T10:20:09.431" v="2160" actId="1076"/>
          <ac:picMkLst>
            <pc:docMk/>
            <pc:sldMk cId="2013400821" sldId="814"/>
            <ac:picMk id="12" creationId="{554F0B49-ADFE-1CAA-5B8A-31FC162684B2}"/>
          </ac:picMkLst>
        </pc:picChg>
      </pc:sldChg>
      <pc:sldChg chg="modSp">
        <pc:chgData name="Cayetano Alfaro, Vanesa" userId="105d83e2-0b5c-43eb-8da6-009f321283ee" providerId="ADAL" clId="{D1B2808F-F33B-4A32-B461-AE7137F2490F}" dt="2022-11-16T16:18:00.180" v="36" actId="20577"/>
        <pc:sldMkLst>
          <pc:docMk/>
          <pc:sldMk cId="2455430148" sldId="815"/>
        </pc:sldMkLst>
        <pc:graphicFrameChg chg="mod">
          <ac:chgData name="Cayetano Alfaro, Vanesa" userId="105d83e2-0b5c-43eb-8da6-009f321283ee" providerId="ADAL" clId="{D1B2808F-F33B-4A32-B461-AE7137F2490F}" dt="2022-11-16T16:18:00.180" v="36" actId="20577"/>
          <ac:graphicFrameMkLst>
            <pc:docMk/>
            <pc:sldMk cId="2455430148" sldId="815"/>
            <ac:graphicFrameMk id="6" creationId="{56C2F7A3-B063-8425-8606-70DDC603A0E4}"/>
          </ac:graphicFrameMkLst>
        </pc:graphicFrameChg>
      </pc:sldChg>
      <pc:sldChg chg="addSp delSp modSp add mod">
        <pc:chgData name="Cayetano Alfaro, Vanesa" userId="105d83e2-0b5c-43eb-8da6-009f321283ee" providerId="ADAL" clId="{D1B2808F-F33B-4A32-B461-AE7137F2490F}" dt="2022-11-16T16:34:16.264" v="416" actId="1076"/>
        <pc:sldMkLst>
          <pc:docMk/>
          <pc:sldMk cId="1020028809" sldId="822"/>
        </pc:sldMkLst>
        <pc:spChg chg="add mod">
          <ac:chgData name="Cayetano Alfaro, Vanesa" userId="105d83e2-0b5c-43eb-8da6-009f321283ee" providerId="ADAL" clId="{D1B2808F-F33B-4A32-B461-AE7137F2490F}" dt="2022-11-16T16:20:04.141" v="104" actId="403"/>
          <ac:spMkLst>
            <pc:docMk/>
            <pc:sldMk cId="1020028809" sldId="822"/>
            <ac:spMk id="2" creationId="{918AF85B-E75A-999C-0251-FB4F7F06EDE5}"/>
          </ac:spMkLst>
        </pc:spChg>
        <pc:spChg chg="mod">
          <ac:chgData name="Cayetano Alfaro, Vanesa" userId="105d83e2-0b5c-43eb-8da6-009f321283ee" providerId="ADAL" clId="{D1B2808F-F33B-4A32-B461-AE7137F2490F}" dt="2022-11-16T16:18:19.024" v="76" actId="20577"/>
          <ac:spMkLst>
            <pc:docMk/>
            <pc:sldMk cId="1020028809" sldId="822"/>
            <ac:spMk id="4" creationId="{B73183C7-915B-AAC2-2077-C60E642A8FF4}"/>
          </ac:spMkLst>
        </pc:spChg>
        <pc:spChg chg="add del">
          <ac:chgData name="Cayetano Alfaro, Vanesa" userId="105d83e2-0b5c-43eb-8da6-009f321283ee" providerId="ADAL" clId="{D1B2808F-F33B-4A32-B461-AE7137F2490F}" dt="2022-11-16T16:21:12.816" v="106" actId="22"/>
          <ac:spMkLst>
            <pc:docMk/>
            <pc:sldMk cId="1020028809" sldId="822"/>
            <ac:spMk id="6" creationId="{271A3050-7FFC-7D49-0732-A834F5D17185}"/>
          </ac:spMkLst>
        </pc:spChg>
        <pc:spChg chg="add del mod">
          <ac:chgData name="Cayetano Alfaro, Vanesa" userId="105d83e2-0b5c-43eb-8da6-009f321283ee" providerId="ADAL" clId="{D1B2808F-F33B-4A32-B461-AE7137F2490F}" dt="2022-11-16T16:21:23.334" v="109" actId="478"/>
          <ac:spMkLst>
            <pc:docMk/>
            <pc:sldMk cId="1020028809" sldId="822"/>
            <ac:spMk id="8" creationId="{6FCEECC1-ECCB-965C-BBE5-68C77FE06902}"/>
          </ac:spMkLst>
        </pc:spChg>
        <pc:spChg chg="add mod">
          <ac:chgData name="Cayetano Alfaro, Vanesa" userId="105d83e2-0b5c-43eb-8da6-009f321283ee" providerId="ADAL" clId="{D1B2808F-F33B-4A32-B461-AE7137F2490F}" dt="2022-11-16T16:32:27.646" v="404" actId="14100"/>
          <ac:spMkLst>
            <pc:docMk/>
            <pc:sldMk cId="1020028809" sldId="822"/>
            <ac:spMk id="9" creationId="{6F4DCE61-5FA0-C2E8-A2FC-776153B20DAE}"/>
          </ac:spMkLst>
        </pc:spChg>
        <pc:graphicFrameChg chg="del mod">
          <ac:chgData name="Cayetano Alfaro, Vanesa" userId="105d83e2-0b5c-43eb-8da6-009f321283ee" providerId="ADAL" clId="{D1B2808F-F33B-4A32-B461-AE7137F2490F}" dt="2022-11-16T16:19:56.570" v="102" actId="478"/>
          <ac:graphicFrameMkLst>
            <pc:docMk/>
            <pc:sldMk cId="1020028809" sldId="822"/>
            <ac:graphicFrameMk id="16" creationId="{46B3D6B3-CA5B-C1DF-C82F-62F7AD5D746E}"/>
          </ac:graphicFrameMkLst>
        </pc:graphicFrameChg>
        <pc:picChg chg="add del mod">
          <ac:chgData name="Cayetano Alfaro, Vanesa" userId="105d83e2-0b5c-43eb-8da6-009f321283ee" providerId="ADAL" clId="{D1B2808F-F33B-4A32-B461-AE7137F2490F}" dt="2022-11-16T16:33:55.118" v="410" actId="478"/>
          <ac:picMkLst>
            <pc:docMk/>
            <pc:sldMk cId="1020028809" sldId="822"/>
            <ac:picMk id="11" creationId="{377FD105-07DB-1834-0FE3-EBE800004866}"/>
          </ac:picMkLst>
        </pc:picChg>
        <pc:picChg chg="add mod">
          <ac:chgData name="Cayetano Alfaro, Vanesa" userId="105d83e2-0b5c-43eb-8da6-009f321283ee" providerId="ADAL" clId="{D1B2808F-F33B-4A32-B461-AE7137F2490F}" dt="2022-11-16T16:34:16.264" v="416" actId="1076"/>
          <ac:picMkLst>
            <pc:docMk/>
            <pc:sldMk cId="1020028809" sldId="822"/>
            <ac:picMk id="13" creationId="{30729ED2-5F32-681F-3C45-A8C04D3DFCAA}"/>
          </ac:picMkLst>
        </pc:picChg>
      </pc:sldChg>
      <pc:sldChg chg="addSp delSp modSp add del mod">
        <pc:chgData name="Cayetano Alfaro, Vanesa" userId="105d83e2-0b5c-43eb-8da6-009f321283ee" providerId="ADAL" clId="{D1B2808F-F33B-4A32-B461-AE7137F2490F}" dt="2022-11-17T08:34:36.230" v="1716" actId="2696"/>
        <pc:sldMkLst>
          <pc:docMk/>
          <pc:sldMk cId="834776253" sldId="823"/>
        </pc:sldMkLst>
        <pc:spChg chg="mod">
          <ac:chgData name="Cayetano Alfaro, Vanesa" userId="105d83e2-0b5c-43eb-8da6-009f321283ee" providerId="ADAL" clId="{D1B2808F-F33B-4A32-B461-AE7137F2490F}" dt="2022-11-16T16:35:01.541" v="448" actId="20577"/>
          <ac:spMkLst>
            <pc:docMk/>
            <pc:sldMk cId="834776253" sldId="823"/>
            <ac:spMk id="2" creationId="{918AF85B-E75A-999C-0251-FB4F7F06EDE5}"/>
          </ac:spMkLst>
        </pc:spChg>
        <pc:spChg chg="add mod">
          <ac:chgData name="Cayetano Alfaro, Vanesa" userId="105d83e2-0b5c-43eb-8da6-009f321283ee" providerId="ADAL" clId="{D1B2808F-F33B-4A32-B461-AE7137F2490F}" dt="2022-11-16T16:54:24.424" v="1060" actId="14100"/>
          <ac:spMkLst>
            <pc:docMk/>
            <pc:sldMk cId="834776253" sldId="823"/>
            <ac:spMk id="5" creationId="{260E2A76-8A90-38E7-EC31-BBBEBF2AE1C1}"/>
          </ac:spMkLst>
        </pc:spChg>
        <pc:spChg chg="add mod">
          <ac:chgData name="Cayetano Alfaro, Vanesa" userId="105d83e2-0b5c-43eb-8da6-009f321283ee" providerId="ADAL" clId="{D1B2808F-F33B-4A32-B461-AE7137F2490F}" dt="2022-11-16T16:54:33.463" v="1067" actId="14100"/>
          <ac:spMkLst>
            <pc:docMk/>
            <pc:sldMk cId="834776253" sldId="823"/>
            <ac:spMk id="6" creationId="{933514E8-D824-84A3-064B-BAC2267D588F}"/>
          </ac:spMkLst>
        </pc:spChg>
        <pc:spChg chg="add mod">
          <ac:chgData name="Cayetano Alfaro, Vanesa" userId="105d83e2-0b5c-43eb-8da6-009f321283ee" providerId="ADAL" clId="{D1B2808F-F33B-4A32-B461-AE7137F2490F}" dt="2022-11-16T16:54:39.754" v="1072" actId="14100"/>
          <ac:spMkLst>
            <pc:docMk/>
            <pc:sldMk cId="834776253" sldId="823"/>
            <ac:spMk id="7" creationId="{EDD7B6D5-9E0E-41D4-94F8-89BE2B093D6E}"/>
          </ac:spMkLst>
        </pc:spChg>
        <pc:spChg chg="mod">
          <ac:chgData name="Cayetano Alfaro, Vanesa" userId="105d83e2-0b5c-43eb-8da6-009f321283ee" providerId="ADAL" clId="{D1B2808F-F33B-4A32-B461-AE7137F2490F}" dt="2022-11-16T16:54:14.485" v="1055" actId="14100"/>
          <ac:spMkLst>
            <pc:docMk/>
            <pc:sldMk cId="834776253" sldId="823"/>
            <ac:spMk id="9" creationId="{6F4DCE61-5FA0-C2E8-A2FC-776153B20DAE}"/>
          </ac:spMkLst>
        </pc:spChg>
        <pc:picChg chg="del">
          <ac:chgData name="Cayetano Alfaro, Vanesa" userId="105d83e2-0b5c-43eb-8da6-009f321283ee" providerId="ADAL" clId="{D1B2808F-F33B-4A32-B461-AE7137F2490F}" dt="2022-11-16T16:35:53.918" v="449" actId="478"/>
          <ac:picMkLst>
            <pc:docMk/>
            <pc:sldMk cId="834776253" sldId="823"/>
            <ac:picMk id="13" creationId="{30729ED2-5F32-681F-3C45-A8C04D3DFCAA}"/>
          </ac:picMkLst>
        </pc:picChg>
      </pc:sldChg>
      <pc:sldChg chg="addSp delSp modSp add mod">
        <pc:chgData name="Cayetano Alfaro, Vanesa" userId="105d83e2-0b5c-43eb-8da6-009f321283ee" providerId="ADAL" clId="{D1B2808F-F33B-4A32-B461-AE7137F2490F}" dt="2022-11-16T17:19:57.606" v="1223" actId="1076"/>
        <pc:sldMkLst>
          <pc:docMk/>
          <pc:sldMk cId="247169331" sldId="824"/>
        </pc:sldMkLst>
        <pc:spChg chg="mod">
          <ac:chgData name="Cayetano Alfaro, Vanesa" userId="105d83e2-0b5c-43eb-8da6-009f321283ee" providerId="ADAL" clId="{D1B2808F-F33B-4A32-B461-AE7137F2490F}" dt="2022-11-16T16:55:38.663" v="1098" actId="20577"/>
          <ac:spMkLst>
            <pc:docMk/>
            <pc:sldMk cId="247169331" sldId="824"/>
            <ac:spMk id="2" creationId="{918AF85B-E75A-999C-0251-FB4F7F06EDE5}"/>
          </ac:spMkLst>
        </pc:spChg>
        <pc:spChg chg="del mod">
          <ac:chgData name="Cayetano Alfaro, Vanesa" userId="105d83e2-0b5c-43eb-8da6-009f321283ee" providerId="ADAL" clId="{D1B2808F-F33B-4A32-B461-AE7137F2490F}" dt="2022-11-16T16:55:27.306" v="1075" actId="478"/>
          <ac:spMkLst>
            <pc:docMk/>
            <pc:sldMk cId="247169331" sldId="824"/>
            <ac:spMk id="5" creationId="{260E2A76-8A90-38E7-EC31-BBBEBF2AE1C1}"/>
          </ac:spMkLst>
        </pc:spChg>
        <pc:spChg chg="del">
          <ac:chgData name="Cayetano Alfaro, Vanesa" userId="105d83e2-0b5c-43eb-8da6-009f321283ee" providerId="ADAL" clId="{D1B2808F-F33B-4A32-B461-AE7137F2490F}" dt="2022-11-16T16:55:30.606" v="1077" actId="478"/>
          <ac:spMkLst>
            <pc:docMk/>
            <pc:sldMk cId="247169331" sldId="824"/>
            <ac:spMk id="6" creationId="{933514E8-D824-84A3-064B-BAC2267D588F}"/>
          </ac:spMkLst>
        </pc:spChg>
        <pc:spChg chg="del">
          <ac:chgData name="Cayetano Alfaro, Vanesa" userId="105d83e2-0b5c-43eb-8da6-009f321283ee" providerId="ADAL" clId="{D1B2808F-F33B-4A32-B461-AE7137F2490F}" dt="2022-11-16T16:55:28.816" v="1076" actId="478"/>
          <ac:spMkLst>
            <pc:docMk/>
            <pc:sldMk cId="247169331" sldId="824"/>
            <ac:spMk id="7" creationId="{EDD7B6D5-9E0E-41D4-94F8-89BE2B093D6E}"/>
          </ac:spMkLst>
        </pc:spChg>
        <pc:spChg chg="mod">
          <ac:chgData name="Cayetano Alfaro, Vanesa" userId="105d83e2-0b5c-43eb-8da6-009f321283ee" providerId="ADAL" clId="{D1B2808F-F33B-4A32-B461-AE7137F2490F}" dt="2022-11-16T16:56:45.009" v="1209" actId="113"/>
          <ac:spMkLst>
            <pc:docMk/>
            <pc:sldMk cId="247169331" sldId="824"/>
            <ac:spMk id="9" creationId="{6F4DCE61-5FA0-C2E8-A2FC-776153B20DAE}"/>
          </ac:spMkLst>
        </pc:spChg>
        <pc:picChg chg="add del mod">
          <ac:chgData name="Cayetano Alfaro, Vanesa" userId="105d83e2-0b5c-43eb-8da6-009f321283ee" providerId="ADAL" clId="{D1B2808F-F33B-4A32-B461-AE7137F2490F}" dt="2022-11-16T17:19:09.841" v="1217" actId="478"/>
          <ac:picMkLst>
            <pc:docMk/>
            <pc:sldMk cId="247169331" sldId="824"/>
            <ac:picMk id="10" creationId="{1D7E6712-EE22-C13B-61E4-C94B941379E7}"/>
          </ac:picMkLst>
        </pc:picChg>
        <pc:picChg chg="add mod">
          <ac:chgData name="Cayetano Alfaro, Vanesa" userId="105d83e2-0b5c-43eb-8da6-009f321283ee" providerId="ADAL" clId="{D1B2808F-F33B-4A32-B461-AE7137F2490F}" dt="2022-11-16T17:19:57.606" v="1223" actId="1076"/>
          <ac:picMkLst>
            <pc:docMk/>
            <pc:sldMk cId="247169331" sldId="824"/>
            <ac:picMk id="12" creationId="{2C8E69C0-EF64-00A2-082C-8EC3F783C33B}"/>
          </ac:picMkLst>
        </pc:picChg>
      </pc:sldChg>
      <pc:sldChg chg="addSp delSp modSp add mod ord">
        <pc:chgData name="Cayetano Alfaro, Vanesa" userId="105d83e2-0b5c-43eb-8da6-009f321283ee" providerId="ADAL" clId="{D1B2808F-F33B-4A32-B461-AE7137F2490F}" dt="2022-11-17T08:07:26.224" v="1503" actId="1076"/>
        <pc:sldMkLst>
          <pc:docMk/>
          <pc:sldMk cId="1314052330" sldId="825"/>
        </pc:sldMkLst>
        <pc:spChg chg="mod">
          <ac:chgData name="Cayetano Alfaro, Vanesa" userId="105d83e2-0b5c-43eb-8da6-009f321283ee" providerId="ADAL" clId="{D1B2808F-F33B-4A32-B461-AE7137F2490F}" dt="2022-11-17T08:04:13.959" v="1240" actId="20577"/>
          <ac:spMkLst>
            <pc:docMk/>
            <pc:sldMk cId="1314052330" sldId="825"/>
            <ac:spMk id="2" creationId="{918AF85B-E75A-999C-0251-FB4F7F06EDE5}"/>
          </ac:spMkLst>
        </pc:spChg>
        <pc:spChg chg="add mod">
          <ac:chgData name="Cayetano Alfaro, Vanesa" userId="105d83e2-0b5c-43eb-8da6-009f321283ee" providerId="ADAL" clId="{D1B2808F-F33B-4A32-B461-AE7137F2490F}" dt="2022-11-17T08:07:26.224" v="1503" actId="1076"/>
          <ac:spMkLst>
            <pc:docMk/>
            <pc:sldMk cId="1314052330" sldId="825"/>
            <ac:spMk id="5" creationId="{F51E0C9F-B5D6-B2BD-4167-7A406600D32B}"/>
          </ac:spMkLst>
        </pc:spChg>
        <pc:spChg chg="mod">
          <ac:chgData name="Cayetano Alfaro, Vanesa" userId="105d83e2-0b5c-43eb-8da6-009f321283ee" providerId="ADAL" clId="{D1B2808F-F33B-4A32-B461-AE7137F2490F}" dt="2022-11-17T08:07:10.788" v="1500" actId="1076"/>
          <ac:spMkLst>
            <pc:docMk/>
            <pc:sldMk cId="1314052330" sldId="825"/>
            <ac:spMk id="9" creationId="{6F4DCE61-5FA0-C2E8-A2FC-776153B20DAE}"/>
          </ac:spMkLst>
        </pc:spChg>
        <pc:picChg chg="del">
          <ac:chgData name="Cayetano Alfaro, Vanesa" userId="105d83e2-0b5c-43eb-8da6-009f321283ee" providerId="ADAL" clId="{D1B2808F-F33B-4A32-B461-AE7137F2490F}" dt="2022-11-17T08:04:20.163" v="1241" actId="478"/>
          <ac:picMkLst>
            <pc:docMk/>
            <pc:sldMk cId="1314052330" sldId="825"/>
            <ac:picMk id="12" creationId="{2C8E69C0-EF64-00A2-082C-8EC3F783C33B}"/>
          </ac:picMkLst>
        </pc:picChg>
      </pc:sldChg>
      <pc:sldChg chg="addSp delSp modSp add mod">
        <pc:chgData name="Cayetano Alfaro, Vanesa" userId="105d83e2-0b5c-43eb-8da6-009f321283ee" providerId="ADAL" clId="{D1B2808F-F33B-4A32-B461-AE7137F2490F}" dt="2022-11-17T08:10:48.734" v="1517" actId="13822"/>
        <pc:sldMkLst>
          <pc:docMk/>
          <pc:sldMk cId="1241078848" sldId="826"/>
        </pc:sldMkLst>
        <pc:spChg chg="del">
          <ac:chgData name="Cayetano Alfaro, Vanesa" userId="105d83e2-0b5c-43eb-8da6-009f321283ee" providerId="ADAL" clId="{D1B2808F-F33B-4A32-B461-AE7137F2490F}" dt="2022-11-17T08:09:17.875" v="1511" actId="478"/>
          <ac:spMkLst>
            <pc:docMk/>
            <pc:sldMk cId="1241078848" sldId="826"/>
            <ac:spMk id="5" creationId="{260E2A76-8A90-38E7-EC31-BBBEBF2AE1C1}"/>
          </ac:spMkLst>
        </pc:spChg>
        <pc:spChg chg="mod">
          <ac:chgData name="Cayetano Alfaro, Vanesa" userId="105d83e2-0b5c-43eb-8da6-009f321283ee" providerId="ADAL" clId="{D1B2808F-F33B-4A32-B461-AE7137F2490F}" dt="2022-11-17T08:09:25.756" v="1512" actId="1076"/>
          <ac:spMkLst>
            <pc:docMk/>
            <pc:sldMk cId="1241078848" sldId="826"/>
            <ac:spMk id="6" creationId="{933514E8-D824-84A3-064B-BAC2267D588F}"/>
          </ac:spMkLst>
        </pc:spChg>
        <pc:spChg chg="del">
          <ac:chgData name="Cayetano Alfaro, Vanesa" userId="105d83e2-0b5c-43eb-8da6-009f321283ee" providerId="ADAL" clId="{D1B2808F-F33B-4A32-B461-AE7137F2490F}" dt="2022-11-17T08:09:16.125" v="1510" actId="478"/>
          <ac:spMkLst>
            <pc:docMk/>
            <pc:sldMk cId="1241078848" sldId="826"/>
            <ac:spMk id="7" creationId="{EDD7B6D5-9E0E-41D4-94F8-89BE2B093D6E}"/>
          </ac:spMkLst>
        </pc:spChg>
        <pc:spChg chg="del mod">
          <ac:chgData name="Cayetano Alfaro, Vanesa" userId="105d83e2-0b5c-43eb-8da6-009f321283ee" providerId="ADAL" clId="{D1B2808F-F33B-4A32-B461-AE7137F2490F}" dt="2022-11-17T08:09:06.636" v="1508" actId="478"/>
          <ac:spMkLst>
            <pc:docMk/>
            <pc:sldMk cId="1241078848" sldId="826"/>
            <ac:spMk id="9" creationId="{6F4DCE61-5FA0-C2E8-A2FC-776153B20DAE}"/>
          </ac:spMkLst>
        </pc:spChg>
        <pc:spChg chg="add del mod">
          <ac:chgData name="Cayetano Alfaro, Vanesa" userId="105d83e2-0b5c-43eb-8da6-009f321283ee" providerId="ADAL" clId="{D1B2808F-F33B-4A32-B461-AE7137F2490F}" dt="2022-11-17T08:09:13.147" v="1509" actId="478"/>
          <ac:spMkLst>
            <pc:docMk/>
            <pc:sldMk cId="1241078848" sldId="826"/>
            <ac:spMk id="10" creationId="{6AA7A888-6928-0794-4EEE-4756C9C0893C}"/>
          </ac:spMkLst>
        </pc:spChg>
        <pc:picChg chg="add mod">
          <ac:chgData name="Cayetano Alfaro, Vanesa" userId="105d83e2-0b5c-43eb-8da6-009f321283ee" providerId="ADAL" clId="{D1B2808F-F33B-4A32-B461-AE7137F2490F}" dt="2022-11-17T08:09:57.051" v="1514" actId="1076"/>
          <ac:picMkLst>
            <pc:docMk/>
            <pc:sldMk cId="1241078848" sldId="826"/>
            <ac:picMk id="12" creationId="{AC34C937-7560-B91C-EFF8-B511F52DE47F}"/>
          </ac:picMkLst>
        </pc:picChg>
        <pc:cxnChg chg="add mod">
          <ac:chgData name="Cayetano Alfaro, Vanesa" userId="105d83e2-0b5c-43eb-8da6-009f321283ee" providerId="ADAL" clId="{D1B2808F-F33B-4A32-B461-AE7137F2490F}" dt="2022-11-17T08:10:48.734" v="1517" actId="13822"/>
          <ac:cxnSpMkLst>
            <pc:docMk/>
            <pc:sldMk cId="1241078848" sldId="826"/>
            <ac:cxnSpMk id="14" creationId="{B28AA9AB-F018-5B45-AC54-59A89FB84C75}"/>
          </ac:cxnSpMkLst>
        </pc:cxnChg>
      </pc:sldChg>
      <pc:sldChg chg="addSp delSp modSp add mod">
        <pc:chgData name="Cayetano Alfaro, Vanesa" userId="105d83e2-0b5c-43eb-8da6-009f321283ee" providerId="ADAL" clId="{D1B2808F-F33B-4A32-B461-AE7137F2490F}" dt="2022-11-17T08:23:20.727" v="1669" actId="14100"/>
        <pc:sldMkLst>
          <pc:docMk/>
          <pc:sldMk cId="934195678" sldId="827"/>
        </pc:sldMkLst>
        <pc:spChg chg="add mod">
          <ac:chgData name="Cayetano Alfaro, Vanesa" userId="105d83e2-0b5c-43eb-8da6-009f321283ee" providerId="ADAL" clId="{D1B2808F-F33B-4A32-B461-AE7137F2490F}" dt="2022-11-17T08:15:12.655" v="1521" actId="1076"/>
          <ac:spMkLst>
            <pc:docMk/>
            <pc:sldMk cId="934195678" sldId="827"/>
            <ac:spMk id="5" creationId="{3C5FB91C-0251-8913-A6D6-759F208127A6}"/>
          </ac:spMkLst>
        </pc:spChg>
        <pc:spChg chg="del">
          <ac:chgData name="Cayetano Alfaro, Vanesa" userId="105d83e2-0b5c-43eb-8da6-009f321283ee" providerId="ADAL" clId="{D1B2808F-F33B-4A32-B461-AE7137F2490F}" dt="2022-11-17T08:15:03.124" v="1519" actId="478"/>
          <ac:spMkLst>
            <pc:docMk/>
            <pc:sldMk cId="934195678" sldId="827"/>
            <ac:spMk id="6" creationId="{933514E8-D824-84A3-064B-BAC2267D588F}"/>
          </ac:spMkLst>
        </pc:spChg>
        <pc:picChg chg="add mod">
          <ac:chgData name="Cayetano Alfaro, Vanesa" userId="105d83e2-0b5c-43eb-8da6-009f321283ee" providerId="ADAL" clId="{D1B2808F-F33B-4A32-B461-AE7137F2490F}" dt="2022-11-17T08:23:17.893" v="1668" actId="14100"/>
          <ac:picMkLst>
            <pc:docMk/>
            <pc:sldMk cId="934195678" sldId="827"/>
            <ac:picMk id="8" creationId="{88B12FF3-AAD2-5408-10AB-A2A7BF0FB229}"/>
          </ac:picMkLst>
        </pc:picChg>
        <pc:picChg chg="del">
          <ac:chgData name="Cayetano Alfaro, Vanesa" userId="105d83e2-0b5c-43eb-8da6-009f321283ee" providerId="ADAL" clId="{D1B2808F-F33B-4A32-B461-AE7137F2490F}" dt="2022-11-17T08:15:15.869" v="1522" actId="478"/>
          <ac:picMkLst>
            <pc:docMk/>
            <pc:sldMk cId="934195678" sldId="827"/>
            <ac:picMk id="12" creationId="{AC34C937-7560-B91C-EFF8-B511F52DE47F}"/>
          </ac:picMkLst>
        </pc:picChg>
        <pc:cxnChg chg="mod">
          <ac:chgData name="Cayetano Alfaro, Vanesa" userId="105d83e2-0b5c-43eb-8da6-009f321283ee" providerId="ADAL" clId="{D1B2808F-F33B-4A32-B461-AE7137F2490F}" dt="2022-11-17T08:23:20.727" v="1669" actId="14100"/>
          <ac:cxnSpMkLst>
            <pc:docMk/>
            <pc:sldMk cId="934195678" sldId="827"/>
            <ac:cxnSpMk id="14" creationId="{B28AA9AB-F018-5B45-AC54-59A89FB84C75}"/>
          </ac:cxnSpMkLst>
        </pc:cxnChg>
      </pc:sldChg>
      <pc:sldChg chg="addSp delSp modSp add mod">
        <pc:chgData name="Cayetano Alfaro, Vanesa" userId="105d83e2-0b5c-43eb-8da6-009f321283ee" providerId="ADAL" clId="{D1B2808F-F33B-4A32-B461-AE7137F2490F}" dt="2022-11-17T08:26:09.582" v="1674" actId="14100"/>
        <pc:sldMkLst>
          <pc:docMk/>
          <pc:sldMk cId="3424155130" sldId="828"/>
        </pc:sldMkLst>
        <pc:spChg chg="del">
          <ac:chgData name="Cayetano Alfaro, Vanesa" userId="105d83e2-0b5c-43eb-8da6-009f321283ee" providerId="ADAL" clId="{D1B2808F-F33B-4A32-B461-AE7137F2490F}" dt="2022-11-17T08:15:40.030" v="1524" actId="478"/>
          <ac:spMkLst>
            <pc:docMk/>
            <pc:sldMk cId="3424155130" sldId="828"/>
            <ac:spMk id="5" creationId="{3C5FB91C-0251-8913-A6D6-759F208127A6}"/>
          </ac:spMkLst>
        </pc:spChg>
        <pc:spChg chg="add mod">
          <ac:chgData name="Cayetano Alfaro, Vanesa" userId="105d83e2-0b5c-43eb-8da6-009f321283ee" providerId="ADAL" clId="{D1B2808F-F33B-4A32-B461-AE7137F2490F}" dt="2022-11-17T08:15:49.786" v="1526" actId="1076"/>
          <ac:spMkLst>
            <pc:docMk/>
            <pc:sldMk cId="3424155130" sldId="828"/>
            <ac:spMk id="6" creationId="{4F5141E4-46F1-819F-7888-EE3B04E5C9F1}"/>
          </ac:spMkLst>
        </pc:spChg>
        <pc:picChg chg="add mod">
          <ac:chgData name="Cayetano Alfaro, Vanesa" userId="105d83e2-0b5c-43eb-8da6-009f321283ee" providerId="ADAL" clId="{D1B2808F-F33B-4A32-B461-AE7137F2490F}" dt="2022-11-17T08:26:00.832" v="1671" actId="1076"/>
          <ac:picMkLst>
            <pc:docMk/>
            <pc:sldMk cId="3424155130" sldId="828"/>
            <ac:picMk id="8" creationId="{81DFCE1A-2A76-81D3-B1D3-C46F76C75652}"/>
          </ac:picMkLst>
        </pc:picChg>
        <pc:cxnChg chg="mod">
          <ac:chgData name="Cayetano Alfaro, Vanesa" userId="105d83e2-0b5c-43eb-8da6-009f321283ee" providerId="ADAL" clId="{D1B2808F-F33B-4A32-B461-AE7137F2490F}" dt="2022-11-17T08:26:09.582" v="1674" actId="14100"/>
          <ac:cxnSpMkLst>
            <pc:docMk/>
            <pc:sldMk cId="3424155130" sldId="828"/>
            <ac:cxnSpMk id="14" creationId="{B28AA9AB-F018-5B45-AC54-59A89FB84C75}"/>
          </ac:cxnSpMkLst>
        </pc:cxnChg>
      </pc:sldChg>
      <pc:sldChg chg="addSp delSp modSp add mod">
        <pc:chgData name="Cayetano Alfaro, Vanesa" userId="105d83e2-0b5c-43eb-8da6-009f321283ee" providerId="ADAL" clId="{D1B2808F-F33B-4A32-B461-AE7137F2490F}" dt="2022-11-17T08:34:17.295" v="1715" actId="1076"/>
        <pc:sldMkLst>
          <pc:docMk/>
          <pc:sldMk cId="4284122635" sldId="829"/>
        </pc:sldMkLst>
        <pc:spChg chg="del">
          <ac:chgData name="Cayetano Alfaro, Vanesa" userId="105d83e2-0b5c-43eb-8da6-009f321283ee" providerId="ADAL" clId="{D1B2808F-F33B-4A32-B461-AE7137F2490F}" dt="2022-11-17T08:16:05.136" v="1528" actId="478"/>
          <ac:spMkLst>
            <pc:docMk/>
            <pc:sldMk cId="4284122635" sldId="829"/>
            <ac:spMk id="6" creationId="{4F5141E4-46F1-819F-7888-EE3B04E5C9F1}"/>
          </ac:spMkLst>
        </pc:spChg>
        <pc:spChg chg="add del mod">
          <ac:chgData name="Cayetano Alfaro, Vanesa" userId="105d83e2-0b5c-43eb-8da6-009f321283ee" providerId="ADAL" clId="{D1B2808F-F33B-4A32-B461-AE7137F2490F}" dt="2022-11-17T08:16:13.498" v="1529"/>
          <ac:spMkLst>
            <pc:docMk/>
            <pc:sldMk cId="4284122635" sldId="829"/>
            <ac:spMk id="7" creationId="{1F4549AC-EE20-D3D9-8274-8442C21133AC}"/>
          </ac:spMkLst>
        </pc:spChg>
        <pc:spChg chg="add del mod">
          <ac:chgData name="Cayetano Alfaro, Vanesa" userId="105d83e2-0b5c-43eb-8da6-009f321283ee" providerId="ADAL" clId="{D1B2808F-F33B-4A32-B461-AE7137F2490F}" dt="2022-11-17T08:16:15.760" v="1530" actId="478"/>
          <ac:spMkLst>
            <pc:docMk/>
            <pc:sldMk cId="4284122635" sldId="829"/>
            <ac:spMk id="8" creationId="{71941878-3286-5C6D-1C0F-EF44E29341F2}"/>
          </ac:spMkLst>
        </pc:spChg>
        <pc:spChg chg="add del mod">
          <ac:chgData name="Cayetano Alfaro, Vanesa" userId="105d83e2-0b5c-43eb-8da6-009f321283ee" providerId="ADAL" clId="{D1B2808F-F33B-4A32-B461-AE7137F2490F}" dt="2022-11-17T08:16:17.736" v="1531" actId="478"/>
          <ac:spMkLst>
            <pc:docMk/>
            <pc:sldMk cId="4284122635" sldId="829"/>
            <ac:spMk id="10" creationId="{2335C04E-C9BE-908D-A4B4-551256F36F3A}"/>
          </ac:spMkLst>
        </pc:spChg>
        <pc:spChg chg="add mod">
          <ac:chgData name="Cayetano Alfaro, Vanesa" userId="105d83e2-0b5c-43eb-8da6-009f321283ee" providerId="ADAL" clId="{D1B2808F-F33B-4A32-B461-AE7137F2490F}" dt="2022-11-17T08:16:22.651" v="1533" actId="1076"/>
          <ac:spMkLst>
            <pc:docMk/>
            <pc:sldMk cId="4284122635" sldId="829"/>
            <ac:spMk id="11" creationId="{492D873E-151C-901A-F905-4D472210DB72}"/>
          </ac:spMkLst>
        </pc:spChg>
        <pc:picChg chg="add mod">
          <ac:chgData name="Cayetano Alfaro, Vanesa" userId="105d83e2-0b5c-43eb-8da6-009f321283ee" providerId="ADAL" clId="{D1B2808F-F33B-4A32-B461-AE7137F2490F}" dt="2022-11-17T08:34:17.295" v="1715" actId="1076"/>
          <ac:picMkLst>
            <pc:docMk/>
            <pc:sldMk cId="4284122635" sldId="829"/>
            <ac:picMk id="13" creationId="{1DDF498D-3BAB-AEE5-C247-40F23BDEE67C}"/>
          </ac:picMkLst>
        </pc:picChg>
      </pc:sldChg>
      <pc:sldChg chg="addSp delSp modSp add mod">
        <pc:chgData name="Cayetano Alfaro, Vanesa" userId="105d83e2-0b5c-43eb-8da6-009f321283ee" providerId="ADAL" clId="{D1B2808F-F33B-4A32-B461-AE7137F2490F}" dt="2022-11-17T08:29:28.144" v="1713" actId="20577"/>
        <pc:sldMkLst>
          <pc:docMk/>
          <pc:sldMk cId="2223188212" sldId="830"/>
        </pc:sldMkLst>
        <pc:spChg chg="mod">
          <ac:chgData name="Cayetano Alfaro, Vanesa" userId="105d83e2-0b5c-43eb-8da6-009f321283ee" providerId="ADAL" clId="{D1B2808F-F33B-4A32-B461-AE7137F2490F}" dt="2022-11-17T08:29:28.144" v="1713" actId="20577"/>
          <ac:spMkLst>
            <pc:docMk/>
            <pc:sldMk cId="2223188212" sldId="830"/>
            <ac:spMk id="2" creationId="{918AF85B-E75A-999C-0251-FB4F7F06EDE5}"/>
          </ac:spMkLst>
        </pc:spChg>
        <pc:spChg chg="mod">
          <ac:chgData name="Cayetano Alfaro, Vanesa" userId="105d83e2-0b5c-43eb-8da6-009f321283ee" providerId="ADAL" clId="{D1B2808F-F33B-4A32-B461-AE7137F2490F}" dt="2022-11-17T08:22:33.213" v="1662" actId="113"/>
          <ac:spMkLst>
            <pc:docMk/>
            <pc:sldMk cId="2223188212" sldId="830"/>
            <ac:spMk id="9" creationId="{6F4DCE61-5FA0-C2E8-A2FC-776153B20DAE}"/>
          </ac:spMkLst>
        </pc:spChg>
        <pc:picChg chg="add mod">
          <ac:chgData name="Cayetano Alfaro, Vanesa" userId="105d83e2-0b5c-43eb-8da6-009f321283ee" providerId="ADAL" clId="{D1B2808F-F33B-4A32-B461-AE7137F2490F}" dt="2022-11-17T08:28:44.470" v="1692" actId="1076"/>
          <ac:picMkLst>
            <pc:docMk/>
            <pc:sldMk cId="2223188212" sldId="830"/>
            <ac:picMk id="6" creationId="{26531380-633F-489E-3E27-09F4093A3BCD}"/>
          </ac:picMkLst>
        </pc:picChg>
        <pc:picChg chg="add mod">
          <ac:chgData name="Cayetano Alfaro, Vanesa" userId="105d83e2-0b5c-43eb-8da6-009f321283ee" providerId="ADAL" clId="{D1B2808F-F33B-4A32-B461-AE7137F2490F}" dt="2022-11-17T08:29:00.991" v="1696" actId="1076"/>
          <ac:picMkLst>
            <pc:docMk/>
            <pc:sldMk cId="2223188212" sldId="830"/>
            <ac:picMk id="8" creationId="{01DE303B-DB79-7895-5B9E-BEEE8F21E59A}"/>
          </ac:picMkLst>
        </pc:picChg>
        <pc:picChg chg="add mod">
          <ac:chgData name="Cayetano Alfaro, Vanesa" userId="105d83e2-0b5c-43eb-8da6-009f321283ee" providerId="ADAL" clId="{D1B2808F-F33B-4A32-B461-AE7137F2490F}" dt="2022-11-17T08:29:10.878" v="1698" actId="1076"/>
          <ac:picMkLst>
            <pc:docMk/>
            <pc:sldMk cId="2223188212" sldId="830"/>
            <ac:picMk id="11" creationId="{30C5E391-C7A8-6F42-8445-6E0051DFCECA}"/>
          </ac:picMkLst>
        </pc:picChg>
        <pc:picChg chg="del">
          <ac:chgData name="Cayetano Alfaro, Vanesa" userId="105d83e2-0b5c-43eb-8da6-009f321283ee" providerId="ADAL" clId="{D1B2808F-F33B-4A32-B461-AE7137F2490F}" dt="2022-11-17T08:17:48.103" v="1535" actId="478"/>
          <ac:picMkLst>
            <pc:docMk/>
            <pc:sldMk cId="2223188212" sldId="830"/>
            <ac:picMk id="12" creationId="{2C8E69C0-EF64-00A2-082C-8EC3F783C33B}"/>
          </ac:picMkLst>
        </pc:picChg>
      </pc:sldChg>
      <pc:sldChg chg="addSp delSp modSp add mod ord">
        <pc:chgData name="Cayetano Alfaro, Vanesa" userId="105d83e2-0b5c-43eb-8da6-009f321283ee" providerId="ADAL" clId="{D1B2808F-F33B-4A32-B461-AE7137F2490F}" dt="2022-11-17T08:48:09.617" v="2146" actId="1076"/>
        <pc:sldMkLst>
          <pc:docMk/>
          <pc:sldMk cId="3901480475" sldId="831"/>
        </pc:sldMkLst>
        <pc:spChg chg="mod">
          <ac:chgData name="Cayetano Alfaro, Vanesa" userId="105d83e2-0b5c-43eb-8da6-009f321283ee" providerId="ADAL" clId="{D1B2808F-F33B-4A32-B461-AE7137F2490F}" dt="2022-11-17T08:37:15.027" v="1752" actId="20577"/>
          <ac:spMkLst>
            <pc:docMk/>
            <pc:sldMk cId="3901480475" sldId="831"/>
            <ac:spMk id="2" creationId="{918AF85B-E75A-999C-0251-FB4F7F06EDE5}"/>
          </ac:spMkLst>
        </pc:spChg>
        <pc:spChg chg="add del mod">
          <ac:chgData name="Cayetano Alfaro, Vanesa" userId="105d83e2-0b5c-43eb-8da6-009f321283ee" providerId="ADAL" clId="{D1B2808F-F33B-4A32-B461-AE7137F2490F}" dt="2022-11-17T08:47:37.682" v="2143" actId="478"/>
          <ac:spMkLst>
            <pc:docMk/>
            <pc:sldMk cId="3901480475" sldId="831"/>
            <ac:spMk id="5" creationId="{A1B3106C-684A-C737-A863-F5A7E0D6B8BF}"/>
          </ac:spMkLst>
        </pc:spChg>
        <pc:spChg chg="mod">
          <ac:chgData name="Cayetano Alfaro, Vanesa" userId="105d83e2-0b5c-43eb-8da6-009f321283ee" providerId="ADAL" clId="{D1B2808F-F33B-4A32-B461-AE7137F2490F}" dt="2022-11-17T08:47:07.124" v="2142" actId="113"/>
          <ac:spMkLst>
            <pc:docMk/>
            <pc:sldMk cId="3901480475" sldId="831"/>
            <ac:spMk id="9" creationId="{6F4DCE61-5FA0-C2E8-A2FC-776153B20DAE}"/>
          </ac:spMkLst>
        </pc:spChg>
        <pc:picChg chg="add mod">
          <ac:chgData name="Cayetano Alfaro, Vanesa" userId="105d83e2-0b5c-43eb-8da6-009f321283ee" providerId="ADAL" clId="{D1B2808F-F33B-4A32-B461-AE7137F2490F}" dt="2022-11-17T08:48:09.617" v="2146" actId="1076"/>
          <ac:picMkLst>
            <pc:docMk/>
            <pc:sldMk cId="3901480475" sldId="831"/>
            <ac:picMk id="7" creationId="{8BB0B3DF-40A1-29D1-FEC1-47234270E03B}"/>
          </ac:picMkLst>
        </pc:picChg>
        <pc:picChg chg="del">
          <ac:chgData name="Cayetano Alfaro, Vanesa" userId="105d83e2-0b5c-43eb-8da6-009f321283ee" providerId="ADAL" clId="{D1B2808F-F33B-4A32-B461-AE7137F2490F}" dt="2022-11-17T08:37:18.339" v="1753" actId="478"/>
          <ac:picMkLst>
            <pc:docMk/>
            <pc:sldMk cId="3901480475" sldId="831"/>
            <ac:picMk id="13" creationId="{30729ED2-5F32-681F-3C45-A8C04D3DFCAA}"/>
          </ac:picMkLst>
        </pc:picChg>
      </pc:sldChg>
    </pc:docChg>
  </pc:docChgLst>
  <pc:docChgLst>
    <pc:chgData name="LLanos, Aitor" userId="S::aitor.llanos@accenture.com::23a22718-2848-45dd-8894-17eb3d6990e0" providerId="AD" clId="Web-{79C6D5BC-06D3-7423-E4D6-78B77C232CBD}"/>
    <pc:docChg chg="modSld">
      <pc:chgData name="LLanos, Aitor" userId="S::aitor.llanos@accenture.com::23a22718-2848-45dd-8894-17eb3d6990e0" providerId="AD" clId="Web-{79C6D5BC-06D3-7423-E4D6-78B77C232CBD}" dt="2022-11-17T10:31:33.333" v="351" actId="20577"/>
      <pc:docMkLst>
        <pc:docMk/>
      </pc:docMkLst>
      <pc:sldChg chg="addSp modSp">
        <pc:chgData name="LLanos, Aitor" userId="S::aitor.llanos@accenture.com::23a22718-2848-45dd-8894-17eb3d6990e0" providerId="AD" clId="Web-{79C6D5BC-06D3-7423-E4D6-78B77C232CBD}" dt="2022-11-17T10:31:33.333" v="351" actId="20577"/>
        <pc:sldMkLst>
          <pc:docMk/>
          <pc:sldMk cId="1020028809" sldId="822"/>
        </pc:sldMkLst>
        <pc:spChg chg="mod">
          <ac:chgData name="LLanos, Aitor" userId="S::aitor.llanos@accenture.com::23a22718-2848-45dd-8894-17eb3d6990e0" providerId="AD" clId="Web-{79C6D5BC-06D3-7423-E4D6-78B77C232CBD}" dt="2022-11-17T10:31:33.333" v="351" actId="20577"/>
          <ac:spMkLst>
            <pc:docMk/>
            <pc:sldMk cId="1020028809" sldId="822"/>
            <ac:spMk id="2" creationId="{918AF85B-E75A-999C-0251-FB4F7F06EDE5}"/>
          </ac:spMkLst>
        </pc:spChg>
        <pc:spChg chg="add mod">
          <ac:chgData name="LLanos, Aitor" userId="S::aitor.llanos@accenture.com::23a22718-2848-45dd-8894-17eb3d6990e0" providerId="AD" clId="Web-{79C6D5BC-06D3-7423-E4D6-78B77C232CBD}" dt="2022-11-17T10:31:21.442" v="338" actId="20577"/>
          <ac:spMkLst>
            <pc:docMk/>
            <pc:sldMk cId="1020028809" sldId="822"/>
            <ac:spMk id="6" creationId="{AD653C22-9C91-C92A-9DF8-47506875CC84}"/>
          </ac:spMkLst>
        </pc:spChg>
        <pc:spChg chg="mod">
          <ac:chgData name="LLanos, Aitor" userId="S::aitor.llanos@accenture.com::23a22718-2848-45dd-8894-17eb3d6990e0" providerId="AD" clId="Web-{79C6D5BC-06D3-7423-E4D6-78B77C232CBD}" dt="2022-11-17T10:25:18.074" v="210" actId="1076"/>
          <ac:spMkLst>
            <pc:docMk/>
            <pc:sldMk cId="1020028809" sldId="822"/>
            <ac:spMk id="9" creationId="{6F4DCE61-5FA0-C2E8-A2FC-776153B20DAE}"/>
          </ac:spMkLst>
        </pc:spChg>
        <pc:picChg chg="add mod modCrop">
          <ac:chgData name="LLanos, Aitor" userId="S::aitor.llanos@accenture.com::23a22718-2848-45dd-8894-17eb3d6990e0" providerId="AD" clId="Web-{79C6D5BC-06D3-7423-E4D6-78B77C232CBD}" dt="2022-11-17T10:26:09.656" v="221" actId="1076"/>
          <ac:picMkLst>
            <pc:docMk/>
            <pc:sldMk cId="1020028809" sldId="822"/>
            <ac:picMk id="7" creationId="{D33DDC16-F713-0492-6B3F-999FA3C29F43}"/>
          </ac:picMkLst>
        </pc:picChg>
        <pc:picChg chg="mod">
          <ac:chgData name="LLanos, Aitor" userId="S::aitor.llanos@accenture.com::23a22718-2848-45dd-8894-17eb3d6990e0" providerId="AD" clId="Web-{79C6D5BC-06D3-7423-E4D6-78B77C232CBD}" dt="2022-11-17T10:25:19.168" v="211" actId="1076"/>
          <ac:picMkLst>
            <pc:docMk/>
            <pc:sldMk cId="1020028809" sldId="822"/>
            <ac:picMk id="13" creationId="{30729ED2-5F32-681F-3C45-A8C04D3DFCAA}"/>
          </ac:picMkLst>
        </pc:picChg>
      </pc:sldChg>
    </pc:docChg>
  </pc:docChgLst>
  <pc:docChgLst>
    <pc:chgData name="Abadia Perez, Yolanda" userId="c1e8ed86-ab3c-4137-9435-6a4a0612bf25" providerId="ADAL" clId="{E35D9B82-B91B-47FC-A2DA-F280EF37B865}"/>
    <pc:docChg chg="undo redo custSel addSld delSld modSld modSection">
      <pc:chgData name="Abadia Perez, Yolanda" userId="c1e8ed86-ab3c-4137-9435-6a4a0612bf25" providerId="ADAL" clId="{E35D9B82-B91B-47FC-A2DA-F280EF37B865}" dt="2021-08-26T11:18:20.305" v="607" actId="114"/>
      <pc:docMkLst>
        <pc:docMk/>
      </pc:docMkLst>
      <pc:sldChg chg="modSp mod">
        <pc:chgData name="Abadia Perez, Yolanda" userId="c1e8ed86-ab3c-4137-9435-6a4a0612bf25" providerId="ADAL" clId="{E35D9B82-B91B-47FC-A2DA-F280EF37B865}" dt="2021-08-26T09:25:20.860" v="115" actId="20577"/>
        <pc:sldMkLst>
          <pc:docMk/>
          <pc:sldMk cId="3401642566" sldId="257"/>
        </pc:sldMkLst>
        <pc:spChg chg="mod">
          <ac:chgData name="Abadia Perez, Yolanda" userId="c1e8ed86-ab3c-4137-9435-6a4a0612bf25" providerId="ADAL" clId="{E35D9B82-B91B-47FC-A2DA-F280EF37B865}" dt="2021-08-26T09:25:20.860" v="115" actId="20577"/>
          <ac:spMkLst>
            <pc:docMk/>
            <pc:sldMk cId="3401642566" sldId="257"/>
            <ac:spMk id="2" creationId="{7623FA10-2EFB-4795-B819-D1E1D923B36D}"/>
          </ac:spMkLst>
        </pc:spChg>
      </pc:sldChg>
      <pc:sldChg chg="modSp mod">
        <pc:chgData name="Abadia Perez, Yolanda" userId="c1e8ed86-ab3c-4137-9435-6a4a0612bf25" providerId="ADAL" clId="{E35D9B82-B91B-47FC-A2DA-F280EF37B865}" dt="2021-08-26T11:18:20.305" v="607" actId="114"/>
        <pc:sldMkLst>
          <pc:docMk/>
          <pc:sldMk cId="3055016271" sldId="260"/>
        </pc:sldMkLst>
        <pc:spChg chg="mod">
          <ac:chgData name="Abadia Perez, Yolanda" userId="c1e8ed86-ab3c-4137-9435-6a4a0612bf25" providerId="ADAL" clId="{E35D9B82-B91B-47FC-A2DA-F280EF37B865}" dt="2021-08-26T09:27:40.675" v="128" actId="20577"/>
          <ac:spMkLst>
            <pc:docMk/>
            <pc:sldMk cId="3055016271" sldId="260"/>
            <ac:spMk id="30" creationId="{DFD1FC06-77CF-4B5E-8352-251C87EDB42D}"/>
          </ac:spMkLst>
        </pc:spChg>
        <pc:spChg chg="mod">
          <ac:chgData name="Abadia Perez, Yolanda" userId="c1e8ed86-ab3c-4137-9435-6a4a0612bf25" providerId="ADAL" clId="{E35D9B82-B91B-47FC-A2DA-F280EF37B865}" dt="2021-08-26T09:28:41.616" v="140" actId="20577"/>
          <ac:spMkLst>
            <pc:docMk/>
            <pc:sldMk cId="3055016271" sldId="260"/>
            <ac:spMk id="32" creationId="{D7D411CD-25E9-43B1-A8E3-C8BB7770E2A1}"/>
          </ac:spMkLst>
        </pc:spChg>
        <pc:spChg chg="mod">
          <ac:chgData name="Abadia Perez, Yolanda" userId="c1e8ed86-ab3c-4137-9435-6a4a0612bf25" providerId="ADAL" clId="{E35D9B82-B91B-47FC-A2DA-F280EF37B865}" dt="2021-08-26T09:44:29.258" v="141"/>
          <ac:spMkLst>
            <pc:docMk/>
            <pc:sldMk cId="3055016271" sldId="260"/>
            <ac:spMk id="34" creationId="{DCA80637-98AF-40BE-90AE-D0DCD133D5A9}"/>
          </ac:spMkLst>
        </pc:spChg>
        <pc:spChg chg="mod">
          <ac:chgData name="Abadia Perez, Yolanda" userId="c1e8ed86-ab3c-4137-9435-6a4a0612bf25" providerId="ADAL" clId="{E35D9B82-B91B-47FC-A2DA-F280EF37B865}" dt="2021-08-26T11:18:05.707" v="606" actId="114"/>
          <ac:spMkLst>
            <pc:docMk/>
            <pc:sldMk cId="3055016271" sldId="260"/>
            <ac:spMk id="36" creationId="{079BA76C-BCCD-4EF8-A176-BCF9877C9623}"/>
          </ac:spMkLst>
        </pc:spChg>
        <pc:spChg chg="mod">
          <ac:chgData name="Abadia Perez, Yolanda" userId="c1e8ed86-ab3c-4137-9435-6a4a0612bf25" providerId="ADAL" clId="{E35D9B82-B91B-47FC-A2DA-F280EF37B865}" dt="2021-08-26T09:55:58.377" v="159" actId="20577"/>
          <ac:spMkLst>
            <pc:docMk/>
            <pc:sldMk cId="3055016271" sldId="260"/>
            <ac:spMk id="38" creationId="{5CC40664-F26E-4169-B509-F9BEBBD84929}"/>
          </ac:spMkLst>
        </pc:spChg>
        <pc:spChg chg="mod">
          <ac:chgData name="Abadia Perez, Yolanda" userId="c1e8ed86-ab3c-4137-9435-6a4a0612bf25" providerId="ADAL" clId="{E35D9B82-B91B-47FC-A2DA-F280EF37B865}" dt="2021-08-26T09:57:58.656" v="185" actId="20577"/>
          <ac:spMkLst>
            <pc:docMk/>
            <pc:sldMk cId="3055016271" sldId="260"/>
            <ac:spMk id="40" creationId="{6B4F0252-F128-40F5-8E71-303FED568CFB}"/>
          </ac:spMkLst>
        </pc:spChg>
        <pc:spChg chg="mod">
          <ac:chgData name="Abadia Perez, Yolanda" userId="c1e8ed86-ab3c-4137-9435-6a4a0612bf25" providerId="ADAL" clId="{E35D9B82-B91B-47FC-A2DA-F280EF37B865}" dt="2021-08-26T11:18:02.218" v="605" actId="114"/>
          <ac:spMkLst>
            <pc:docMk/>
            <pc:sldMk cId="3055016271" sldId="260"/>
            <ac:spMk id="42" creationId="{3A4049BD-40F2-4D89-8EFD-294692506826}"/>
          </ac:spMkLst>
        </pc:spChg>
        <pc:spChg chg="mod">
          <ac:chgData name="Abadia Perez, Yolanda" userId="c1e8ed86-ab3c-4137-9435-6a4a0612bf25" providerId="ADAL" clId="{E35D9B82-B91B-47FC-A2DA-F280EF37B865}" dt="2021-08-26T10:03:39.608" v="187"/>
          <ac:spMkLst>
            <pc:docMk/>
            <pc:sldMk cId="3055016271" sldId="260"/>
            <ac:spMk id="44" creationId="{5122BC78-1960-41A2-8708-5E09DDA626B9}"/>
          </ac:spMkLst>
        </pc:spChg>
        <pc:spChg chg="mod">
          <ac:chgData name="Abadia Perez, Yolanda" userId="c1e8ed86-ab3c-4137-9435-6a4a0612bf25" providerId="ADAL" clId="{E35D9B82-B91B-47FC-A2DA-F280EF37B865}" dt="2021-08-26T11:18:20.305" v="607" actId="114"/>
          <ac:spMkLst>
            <pc:docMk/>
            <pc:sldMk cId="3055016271" sldId="260"/>
            <ac:spMk id="46" creationId="{3E0A9FD5-2B58-41A3-8F2C-71B290EE320B}"/>
          </ac:spMkLst>
        </pc:spChg>
        <pc:spChg chg="mod">
          <ac:chgData name="Abadia Perez, Yolanda" userId="c1e8ed86-ab3c-4137-9435-6a4a0612bf25" providerId="ADAL" clId="{E35D9B82-B91B-47FC-A2DA-F280EF37B865}" dt="2021-08-26T09:27:03.054" v="116"/>
          <ac:spMkLst>
            <pc:docMk/>
            <pc:sldMk cId="3055016271" sldId="260"/>
            <ac:spMk id="114" creationId="{B886E8CA-0E52-4B2A-A03D-CF660FCDA00B}"/>
          </ac:spMkLst>
        </pc:spChg>
      </pc:sldChg>
      <pc:sldChg chg="modSp mod">
        <pc:chgData name="Abadia Perez, Yolanda" userId="c1e8ed86-ab3c-4137-9435-6a4a0612bf25" providerId="ADAL" clId="{E35D9B82-B91B-47FC-A2DA-F280EF37B865}" dt="2021-08-26T08:58:38.445" v="0" actId="20577"/>
        <pc:sldMkLst>
          <pc:docMk/>
          <pc:sldMk cId="461694773" sldId="261"/>
        </pc:sldMkLst>
        <pc:spChg chg="mod">
          <ac:chgData name="Abadia Perez, Yolanda" userId="c1e8ed86-ab3c-4137-9435-6a4a0612bf25" providerId="ADAL" clId="{E35D9B82-B91B-47FC-A2DA-F280EF37B865}" dt="2021-08-26T08:58:38.445" v="0" actId="20577"/>
          <ac:spMkLst>
            <pc:docMk/>
            <pc:sldMk cId="461694773" sldId="261"/>
            <ac:spMk id="13" creationId="{FB3F260D-90B0-44AE-9BF6-734A780F1681}"/>
          </ac:spMkLst>
        </pc:spChg>
      </pc:sldChg>
      <pc:sldChg chg="modSp mod">
        <pc:chgData name="Abadia Perez, Yolanda" userId="c1e8ed86-ab3c-4137-9435-6a4a0612bf25" providerId="ADAL" clId="{E35D9B82-B91B-47FC-A2DA-F280EF37B865}" dt="2021-08-26T09:05:58.262" v="92" actId="20577"/>
        <pc:sldMkLst>
          <pc:docMk/>
          <pc:sldMk cId="552182007" sldId="264"/>
        </pc:sldMkLst>
        <pc:spChg chg="mod">
          <ac:chgData name="Abadia Perez, Yolanda" userId="c1e8ed86-ab3c-4137-9435-6a4a0612bf25" providerId="ADAL" clId="{E35D9B82-B91B-47FC-A2DA-F280EF37B865}" dt="2021-08-26T09:01:46.621" v="19" actId="20577"/>
          <ac:spMkLst>
            <pc:docMk/>
            <pc:sldMk cId="552182007" sldId="264"/>
            <ac:spMk id="6" creationId="{53D8A010-0016-4C1F-AA0E-5B5722E1E557}"/>
          </ac:spMkLst>
        </pc:spChg>
        <pc:spChg chg="mod">
          <ac:chgData name="Abadia Perez, Yolanda" userId="c1e8ed86-ab3c-4137-9435-6a4a0612bf25" providerId="ADAL" clId="{E35D9B82-B91B-47FC-A2DA-F280EF37B865}" dt="2021-08-26T09:05:58.262" v="92" actId="20577"/>
          <ac:spMkLst>
            <pc:docMk/>
            <pc:sldMk cId="552182007" sldId="264"/>
            <ac:spMk id="8" creationId="{41C96776-9165-4767-BD17-95FCBBD00FCF}"/>
          </ac:spMkLst>
        </pc:spChg>
        <pc:spChg chg="mod">
          <ac:chgData name="Abadia Perez, Yolanda" userId="c1e8ed86-ab3c-4137-9435-6a4a0612bf25" providerId="ADAL" clId="{E35D9B82-B91B-47FC-A2DA-F280EF37B865}" dt="2021-08-26T09:02:42.196" v="28" actId="20577"/>
          <ac:spMkLst>
            <pc:docMk/>
            <pc:sldMk cId="552182007" sldId="264"/>
            <ac:spMk id="11" creationId="{10015796-3896-445D-907D-A05168041A51}"/>
          </ac:spMkLst>
        </pc:spChg>
        <pc:spChg chg="mod">
          <ac:chgData name="Abadia Perez, Yolanda" userId="c1e8ed86-ab3c-4137-9435-6a4a0612bf25" providerId="ADAL" clId="{E35D9B82-B91B-47FC-A2DA-F280EF37B865}" dt="2021-08-26T09:03:03.948" v="36" actId="20577"/>
          <ac:spMkLst>
            <pc:docMk/>
            <pc:sldMk cId="552182007" sldId="264"/>
            <ac:spMk id="13" creationId="{2FA99BF3-DF13-49E0-9146-D72A3E143A7B}"/>
          </ac:spMkLst>
        </pc:spChg>
      </pc:sldChg>
      <pc:sldChg chg="modSp mod">
        <pc:chgData name="Abadia Perez, Yolanda" userId="c1e8ed86-ab3c-4137-9435-6a4a0612bf25" providerId="ADAL" clId="{E35D9B82-B91B-47FC-A2DA-F280EF37B865}" dt="2021-08-26T11:12:16.909" v="601" actId="20577"/>
        <pc:sldMkLst>
          <pc:docMk/>
          <pc:sldMk cId="1815239018" sldId="349"/>
        </pc:sldMkLst>
        <pc:spChg chg="mod">
          <ac:chgData name="Abadia Perez, Yolanda" userId="c1e8ed86-ab3c-4137-9435-6a4a0612bf25" providerId="ADAL" clId="{E35D9B82-B91B-47FC-A2DA-F280EF37B865}" dt="2021-08-26T11:12:16.909" v="601" actId="20577"/>
          <ac:spMkLst>
            <pc:docMk/>
            <pc:sldMk cId="1815239018" sldId="349"/>
            <ac:spMk id="407" creationId="{FD1EF749-1068-4D53-BA30-620D19375331}"/>
          </ac:spMkLst>
        </pc:spChg>
      </pc:sldChg>
      <pc:sldChg chg="modSp mod">
        <pc:chgData name="Abadia Perez, Yolanda" userId="c1e8ed86-ab3c-4137-9435-6a4a0612bf25" providerId="ADAL" clId="{E35D9B82-B91B-47FC-A2DA-F280EF37B865}" dt="2021-08-26T11:13:32.354" v="602" actId="20577"/>
        <pc:sldMkLst>
          <pc:docMk/>
          <pc:sldMk cId="2948221761" sldId="350"/>
        </pc:sldMkLst>
        <pc:spChg chg="mod">
          <ac:chgData name="Abadia Perez, Yolanda" userId="c1e8ed86-ab3c-4137-9435-6a4a0612bf25" providerId="ADAL" clId="{E35D9B82-B91B-47FC-A2DA-F280EF37B865}" dt="2021-08-26T11:13:32.354" v="602" actId="20577"/>
          <ac:spMkLst>
            <pc:docMk/>
            <pc:sldMk cId="2948221761" sldId="350"/>
            <ac:spMk id="2" creationId="{902CDE83-E6E3-47FE-8F5B-E21273097B7C}"/>
          </ac:spMkLst>
        </pc:spChg>
      </pc:sldChg>
      <pc:sldChg chg="modSp mod">
        <pc:chgData name="Abadia Perez, Yolanda" userId="c1e8ed86-ab3c-4137-9435-6a4a0612bf25" providerId="ADAL" clId="{E35D9B82-B91B-47FC-A2DA-F280EF37B865}" dt="2021-08-26T10:16:04.740" v="200" actId="20577"/>
        <pc:sldMkLst>
          <pc:docMk/>
          <pc:sldMk cId="275906206" sldId="351"/>
        </pc:sldMkLst>
        <pc:spChg chg="mod">
          <ac:chgData name="Abadia Perez, Yolanda" userId="c1e8ed86-ab3c-4137-9435-6a4a0612bf25" providerId="ADAL" clId="{E35D9B82-B91B-47FC-A2DA-F280EF37B865}" dt="2021-08-26T10:16:04.740" v="200" actId="20577"/>
          <ac:spMkLst>
            <pc:docMk/>
            <pc:sldMk cId="275906206" sldId="351"/>
            <ac:spMk id="30" creationId="{339E3D8A-3EC6-4425-B8A5-8A627D02CE09}"/>
          </ac:spMkLst>
        </pc:spChg>
      </pc:sldChg>
      <pc:sldChg chg="modSp mod">
        <pc:chgData name="Abadia Perez, Yolanda" userId="c1e8ed86-ab3c-4137-9435-6a4a0612bf25" providerId="ADAL" clId="{E35D9B82-B91B-47FC-A2DA-F280EF37B865}" dt="2021-08-26T11:02:28.406" v="537" actId="20577"/>
        <pc:sldMkLst>
          <pc:docMk/>
          <pc:sldMk cId="4025626929" sldId="809"/>
        </pc:sldMkLst>
        <pc:spChg chg="mod">
          <ac:chgData name="Abadia Perez, Yolanda" userId="c1e8ed86-ab3c-4137-9435-6a4a0612bf25" providerId="ADAL" clId="{E35D9B82-B91B-47FC-A2DA-F280EF37B865}" dt="2021-08-26T10:32:16.552" v="230" actId="20577"/>
          <ac:spMkLst>
            <pc:docMk/>
            <pc:sldMk cId="4025626929" sldId="809"/>
            <ac:spMk id="4" creationId="{C5A1F6E6-8FDF-4C14-B229-98A62EB6C222}"/>
          </ac:spMkLst>
        </pc:spChg>
        <pc:spChg chg="mod">
          <ac:chgData name="Abadia Perez, Yolanda" userId="c1e8ed86-ab3c-4137-9435-6a4a0612bf25" providerId="ADAL" clId="{E35D9B82-B91B-47FC-A2DA-F280EF37B865}" dt="2021-08-26T10:32:47.314" v="246" actId="20577"/>
          <ac:spMkLst>
            <pc:docMk/>
            <pc:sldMk cId="4025626929" sldId="809"/>
            <ac:spMk id="6" creationId="{038787A8-AFFC-48AF-9638-EB9CC3156CF8}"/>
          </ac:spMkLst>
        </pc:spChg>
        <pc:spChg chg="mod">
          <ac:chgData name="Abadia Perez, Yolanda" userId="c1e8ed86-ab3c-4137-9435-6a4a0612bf25" providerId="ADAL" clId="{E35D9B82-B91B-47FC-A2DA-F280EF37B865}" dt="2021-08-26T10:34:16.697" v="293" actId="20577"/>
          <ac:spMkLst>
            <pc:docMk/>
            <pc:sldMk cId="4025626929" sldId="809"/>
            <ac:spMk id="7" creationId="{CFB509D1-971B-436F-A43F-29EF37283A5D}"/>
          </ac:spMkLst>
        </pc:spChg>
        <pc:spChg chg="mod">
          <ac:chgData name="Abadia Perez, Yolanda" userId="c1e8ed86-ab3c-4137-9435-6a4a0612bf25" providerId="ADAL" clId="{E35D9B82-B91B-47FC-A2DA-F280EF37B865}" dt="2021-08-26T10:35:25.780" v="296" actId="20577"/>
          <ac:spMkLst>
            <pc:docMk/>
            <pc:sldMk cId="4025626929" sldId="809"/>
            <ac:spMk id="9" creationId="{3D1C89EB-DA9A-492E-84C4-C36CF058218D}"/>
          </ac:spMkLst>
        </pc:spChg>
        <pc:spChg chg="mod">
          <ac:chgData name="Abadia Perez, Yolanda" userId="c1e8ed86-ab3c-4137-9435-6a4a0612bf25" providerId="ADAL" clId="{E35D9B82-B91B-47FC-A2DA-F280EF37B865}" dt="2021-08-26T10:40:15.446" v="357" actId="20577"/>
          <ac:spMkLst>
            <pc:docMk/>
            <pc:sldMk cId="4025626929" sldId="809"/>
            <ac:spMk id="11" creationId="{DFF33783-824F-4FD1-9EE9-D2E0C7AEB8FC}"/>
          </ac:spMkLst>
        </pc:spChg>
        <pc:spChg chg="mod">
          <ac:chgData name="Abadia Perez, Yolanda" userId="c1e8ed86-ab3c-4137-9435-6a4a0612bf25" providerId="ADAL" clId="{E35D9B82-B91B-47FC-A2DA-F280EF37B865}" dt="2021-08-26T10:41:36.474" v="385" actId="20577"/>
          <ac:spMkLst>
            <pc:docMk/>
            <pc:sldMk cId="4025626929" sldId="809"/>
            <ac:spMk id="13" creationId="{DAFFAA75-57AB-4F69-B02C-CFC10381A1C8}"/>
          </ac:spMkLst>
        </pc:spChg>
        <pc:spChg chg="mod">
          <ac:chgData name="Abadia Perez, Yolanda" userId="c1e8ed86-ab3c-4137-9435-6a4a0612bf25" providerId="ADAL" clId="{E35D9B82-B91B-47FC-A2DA-F280EF37B865}" dt="2021-08-26T10:42:27.997" v="387" actId="21"/>
          <ac:spMkLst>
            <pc:docMk/>
            <pc:sldMk cId="4025626929" sldId="809"/>
            <ac:spMk id="15" creationId="{C71EDAFA-4B4F-4FD0-B1A8-FB8A45B5A2BF}"/>
          </ac:spMkLst>
        </pc:spChg>
        <pc:spChg chg="mod">
          <ac:chgData name="Abadia Perez, Yolanda" userId="c1e8ed86-ab3c-4137-9435-6a4a0612bf25" providerId="ADAL" clId="{E35D9B82-B91B-47FC-A2DA-F280EF37B865}" dt="2021-08-26T10:43:24.704" v="414"/>
          <ac:spMkLst>
            <pc:docMk/>
            <pc:sldMk cId="4025626929" sldId="809"/>
            <ac:spMk id="17" creationId="{09FB13E3-0803-4212-B17F-23E7DE383C85}"/>
          </ac:spMkLst>
        </pc:spChg>
        <pc:spChg chg="mod">
          <ac:chgData name="Abadia Perez, Yolanda" userId="c1e8ed86-ab3c-4137-9435-6a4a0612bf25" providerId="ADAL" clId="{E35D9B82-B91B-47FC-A2DA-F280EF37B865}" dt="2021-08-26T10:49:19.439" v="501" actId="20577"/>
          <ac:spMkLst>
            <pc:docMk/>
            <pc:sldMk cId="4025626929" sldId="809"/>
            <ac:spMk id="19" creationId="{1A0D47BC-4055-4B92-A7D7-7F377B7642B5}"/>
          </ac:spMkLst>
        </pc:spChg>
        <pc:spChg chg="mod">
          <ac:chgData name="Abadia Perez, Yolanda" userId="c1e8ed86-ab3c-4137-9435-6a4a0612bf25" providerId="ADAL" clId="{E35D9B82-B91B-47FC-A2DA-F280EF37B865}" dt="2021-08-26T10:58:39.790" v="504"/>
          <ac:spMkLst>
            <pc:docMk/>
            <pc:sldMk cId="4025626929" sldId="809"/>
            <ac:spMk id="21" creationId="{1CC0380D-FBCE-433A-A60A-F416894DFD56}"/>
          </ac:spMkLst>
        </pc:spChg>
        <pc:spChg chg="mod">
          <ac:chgData name="Abadia Perez, Yolanda" userId="c1e8ed86-ab3c-4137-9435-6a4a0612bf25" providerId="ADAL" clId="{E35D9B82-B91B-47FC-A2DA-F280EF37B865}" dt="2021-08-26T11:01:43.304" v="517" actId="20577"/>
          <ac:spMkLst>
            <pc:docMk/>
            <pc:sldMk cId="4025626929" sldId="809"/>
            <ac:spMk id="23" creationId="{F45EF730-5320-4239-88AB-C2B7A9C0B023}"/>
          </ac:spMkLst>
        </pc:spChg>
        <pc:spChg chg="mod">
          <ac:chgData name="Abadia Perez, Yolanda" userId="c1e8ed86-ab3c-4137-9435-6a4a0612bf25" providerId="ADAL" clId="{E35D9B82-B91B-47FC-A2DA-F280EF37B865}" dt="2021-08-26T10:35:29.082" v="297"/>
          <ac:spMkLst>
            <pc:docMk/>
            <pc:sldMk cId="4025626929" sldId="809"/>
            <ac:spMk id="46" creationId="{94B3D94D-EB1F-47F3-9B7D-1472A1317D4A}"/>
          </ac:spMkLst>
        </pc:spChg>
        <pc:spChg chg="mod">
          <ac:chgData name="Abadia Perez, Yolanda" userId="c1e8ed86-ab3c-4137-9435-6a4a0612bf25" providerId="ADAL" clId="{E35D9B82-B91B-47FC-A2DA-F280EF37B865}" dt="2021-08-26T10:37:03.666" v="313" actId="20577"/>
          <ac:spMkLst>
            <pc:docMk/>
            <pc:sldMk cId="4025626929" sldId="809"/>
            <ac:spMk id="47" creationId="{67DA0163-4A0A-43E9-8272-043ECAD199CF}"/>
          </ac:spMkLst>
        </pc:spChg>
        <pc:spChg chg="mod">
          <ac:chgData name="Abadia Perez, Yolanda" userId="c1e8ed86-ab3c-4137-9435-6a4a0612bf25" providerId="ADAL" clId="{E35D9B82-B91B-47FC-A2DA-F280EF37B865}" dt="2021-08-26T10:41:01.238" v="369"/>
          <ac:spMkLst>
            <pc:docMk/>
            <pc:sldMk cId="4025626929" sldId="809"/>
            <ac:spMk id="48" creationId="{52AED8BF-1520-4B7B-A42E-1B850CF58A71}"/>
          </ac:spMkLst>
        </pc:spChg>
        <pc:spChg chg="mod">
          <ac:chgData name="Abadia Perez, Yolanda" userId="c1e8ed86-ab3c-4137-9435-6a4a0612bf25" providerId="ADAL" clId="{E35D9B82-B91B-47FC-A2DA-F280EF37B865}" dt="2021-08-26T10:42:31.439" v="389" actId="20577"/>
          <ac:spMkLst>
            <pc:docMk/>
            <pc:sldMk cId="4025626929" sldId="809"/>
            <ac:spMk id="49" creationId="{082B8B8B-6AED-4E00-A182-7812060D7B40}"/>
          </ac:spMkLst>
        </pc:spChg>
        <pc:spChg chg="mod">
          <ac:chgData name="Abadia Perez, Yolanda" userId="c1e8ed86-ab3c-4137-9435-6a4a0612bf25" providerId="ADAL" clId="{E35D9B82-B91B-47FC-A2DA-F280EF37B865}" dt="2021-08-26T10:43:12.678" v="413" actId="20577"/>
          <ac:spMkLst>
            <pc:docMk/>
            <pc:sldMk cId="4025626929" sldId="809"/>
            <ac:spMk id="50" creationId="{1C99F62A-2DCC-4947-B9D5-43610E08A34D}"/>
          </ac:spMkLst>
        </pc:spChg>
        <pc:spChg chg="mod">
          <ac:chgData name="Abadia Perez, Yolanda" userId="c1e8ed86-ab3c-4137-9435-6a4a0612bf25" providerId="ADAL" clId="{E35D9B82-B91B-47FC-A2DA-F280EF37B865}" dt="2021-08-26T10:46:32.878" v="440" actId="14100"/>
          <ac:spMkLst>
            <pc:docMk/>
            <pc:sldMk cId="4025626929" sldId="809"/>
            <ac:spMk id="51" creationId="{532C83DB-95F4-4C1A-B69D-2026F32DF92A}"/>
          </ac:spMkLst>
        </pc:spChg>
        <pc:spChg chg="mod">
          <ac:chgData name="Abadia Perez, Yolanda" userId="c1e8ed86-ab3c-4137-9435-6a4a0612bf25" providerId="ADAL" clId="{E35D9B82-B91B-47FC-A2DA-F280EF37B865}" dt="2021-08-26T10:50:09.309" v="503" actId="20577"/>
          <ac:spMkLst>
            <pc:docMk/>
            <pc:sldMk cId="4025626929" sldId="809"/>
            <ac:spMk id="52" creationId="{B52D0489-5CE2-4F48-9A7C-BF683FC89984}"/>
          </ac:spMkLst>
        </pc:spChg>
        <pc:spChg chg="mod">
          <ac:chgData name="Abadia Perez, Yolanda" userId="c1e8ed86-ab3c-4137-9435-6a4a0612bf25" providerId="ADAL" clId="{E35D9B82-B91B-47FC-A2DA-F280EF37B865}" dt="2021-08-26T11:02:28.406" v="537" actId="20577"/>
          <ac:spMkLst>
            <pc:docMk/>
            <pc:sldMk cId="4025626929" sldId="809"/>
            <ac:spMk id="53" creationId="{861F7485-70B5-4AAE-9124-82ABE8347E7A}"/>
          </ac:spMkLst>
        </pc:spChg>
      </pc:sldChg>
      <pc:sldChg chg="modSp mod">
        <pc:chgData name="Abadia Perez, Yolanda" userId="c1e8ed86-ab3c-4137-9435-6a4a0612bf25" providerId="ADAL" clId="{E35D9B82-B91B-47FC-A2DA-F280EF37B865}" dt="2021-08-26T11:16:54.897" v="603" actId="20577"/>
        <pc:sldMkLst>
          <pc:docMk/>
          <pc:sldMk cId="2179546370" sldId="810"/>
        </pc:sldMkLst>
        <pc:spChg chg="mod">
          <ac:chgData name="Abadia Perez, Yolanda" userId="c1e8ed86-ab3c-4137-9435-6a4a0612bf25" providerId="ADAL" clId="{E35D9B82-B91B-47FC-A2DA-F280EF37B865}" dt="2021-08-26T11:03:54.299" v="544" actId="20577"/>
          <ac:spMkLst>
            <pc:docMk/>
            <pc:sldMk cId="2179546370" sldId="810"/>
            <ac:spMk id="6" creationId="{E1013409-F56C-4D76-80EE-22B59BCD0895}"/>
          </ac:spMkLst>
        </pc:spChg>
        <pc:spChg chg="mod">
          <ac:chgData name="Abadia Perez, Yolanda" userId="c1e8ed86-ab3c-4137-9435-6a4a0612bf25" providerId="ADAL" clId="{E35D9B82-B91B-47FC-A2DA-F280EF37B865}" dt="2021-08-26T11:05:34.756" v="547" actId="20577"/>
          <ac:spMkLst>
            <pc:docMk/>
            <pc:sldMk cId="2179546370" sldId="810"/>
            <ac:spMk id="8" creationId="{AD43C74C-DC39-4B41-9770-7FA282DDC38E}"/>
          </ac:spMkLst>
        </pc:spChg>
        <pc:spChg chg="mod">
          <ac:chgData name="Abadia Perez, Yolanda" userId="c1e8ed86-ab3c-4137-9435-6a4a0612bf25" providerId="ADAL" clId="{E35D9B82-B91B-47FC-A2DA-F280EF37B865}" dt="2021-08-26T11:06:37.672" v="551"/>
          <ac:spMkLst>
            <pc:docMk/>
            <pc:sldMk cId="2179546370" sldId="810"/>
            <ac:spMk id="10" creationId="{9043E3C6-A8F9-4972-9DA8-8F25BC6D4F26}"/>
          </ac:spMkLst>
        </pc:spChg>
        <pc:spChg chg="mod">
          <ac:chgData name="Abadia Perez, Yolanda" userId="c1e8ed86-ab3c-4137-9435-6a4a0612bf25" providerId="ADAL" clId="{E35D9B82-B91B-47FC-A2DA-F280EF37B865}" dt="2021-08-26T11:07:20.560" v="554"/>
          <ac:spMkLst>
            <pc:docMk/>
            <pc:sldMk cId="2179546370" sldId="810"/>
            <ac:spMk id="12" creationId="{9C3A5731-1EFC-4CF5-8FBC-EA3C5916C580}"/>
          </ac:spMkLst>
        </pc:spChg>
        <pc:spChg chg="mod">
          <ac:chgData name="Abadia Perez, Yolanda" userId="c1e8ed86-ab3c-4137-9435-6a4a0612bf25" providerId="ADAL" clId="{E35D9B82-B91B-47FC-A2DA-F280EF37B865}" dt="2021-08-26T11:08:19.490" v="556" actId="21"/>
          <ac:spMkLst>
            <pc:docMk/>
            <pc:sldMk cId="2179546370" sldId="810"/>
            <ac:spMk id="14" creationId="{941C3A02-AFFE-461A-B105-A796E36869FF}"/>
          </ac:spMkLst>
        </pc:spChg>
        <pc:spChg chg="mod">
          <ac:chgData name="Abadia Perez, Yolanda" userId="c1e8ed86-ab3c-4137-9435-6a4a0612bf25" providerId="ADAL" clId="{E35D9B82-B91B-47FC-A2DA-F280EF37B865}" dt="2021-08-26T11:09:08.317" v="562" actId="20577"/>
          <ac:spMkLst>
            <pc:docMk/>
            <pc:sldMk cId="2179546370" sldId="810"/>
            <ac:spMk id="16" creationId="{22EC7DF5-5E40-4A01-8600-52EDBE9551ED}"/>
          </ac:spMkLst>
        </pc:spChg>
        <pc:spChg chg="mod">
          <ac:chgData name="Abadia Perez, Yolanda" userId="c1e8ed86-ab3c-4137-9435-6a4a0612bf25" providerId="ADAL" clId="{E35D9B82-B91B-47FC-A2DA-F280EF37B865}" dt="2021-08-26T11:10:39.949" v="574" actId="20577"/>
          <ac:spMkLst>
            <pc:docMk/>
            <pc:sldMk cId="2179546370" sldId="810"/>
            <ac:spMk id="18" creationId="{7BAD64AD-73B4-42C8-A704-103FAD4B0387}"/>
          </ac:spMkLst>
        </pc:spChg>
        <pc:spChg chg="mod">
          <ac:chgData name="Abadia Perez, Yolanda" userId="c1e8ed86-ab3c-4137-9435-6a4a0612bf25" providerId="ADAL" clId="{E35D9B82-B91B-47FC-A2DA-F280EF37B865}" dt="2021-08-26T11:02:46.995" v="538"/>
          <ac:spMkLst>
            <pc:docMk/>
            <pc:sldMk cId="2179546370" sldId="810"/>
            <ac:spMk id="31" creationId="{40DC647B-79FD-4AFF-99FC-9F8F06C495C5}"/>
          </ac:spMkLst>
        </pc:spChg>
        <pc:spChg chg="mod">
          <ac:chgData name="Abadia Perez, Yolanda" userId="c1e8ed86-ab3c-4137-9435-6a4a0612bf25" providerId="ADAL" clId="{E35D9B82-B91B-47FC-A2DA-F280EF37B865}" dt="2021-08-26T11:03:36.075" v="542" actId="20577"/>
          <ac:spMkLst>
            <pc:docMk/>
            <pc:sldMk cId="2179546370" sldId="810"/>
            <ac:spMk id="33" creationId="{31746CDA-212D-4D25-9592-91714599BD80}"/>
          </ac:spMkLst>
        </pc:spChg>
        <pc:spChg chg="mod">
          <ac:chgData name="Abadia Perez, Yolanda" userId="c1e8ed86-ab3c-4137-9435-6a4a0612bf25" providerId="ADAL" clId="{E35D9B82-B91B-47FC-A2DA-F280EF37B865}" dt="2021-08-26T11:04:33.220" v="545"/>
          <ac:spMkLst>
            <pc:docMk/>
            <pc:sldMk cId="2179546370" sldId="810"/>
            <ac:spMk id="34" creationId="{6E3DB2D0-E8BF-4912-9E1B-82291489CC90}"/>
          </ac:spMkLst>
        </pc:spChg>
        <pc:spChg chg="mod">
          <ac:chgData name="Abadia Perez, Yolanda" userId="c1e8ed86-ab3c-4137-9435-6a4a0612bf25" providerId="ADAL" clId="{E35D9B82-B91B-47FC-A2DA-F280EF37B865}" dt="2021-08-26T11:06:07.149" v="550"/>
          <ac:spMkLst>
            <pc:docMk/>
            <pc:sldMk cId="2179546370" sldId="810"/>
            <ac:spMk id="35" creationId="{E8C82163-9903-4C01-B40F-9EC2D656AF85}"/>
          </ac:spMkLst>
        </pc:spChg>
        <pc:spChg chg="mod">
          <ac:chgData name="Abadia Perez, Yolanda" userId="c1e8ed86-ab3c-4137-9435-6a4a0612bf25" providerId="ADAL" clId="{E35D9B82-B91B-47FC-A2DA-F280EF37B865}" dt="2021-08-26T11:06:50.504" v="553" actId="20577"/>
          <ac:spMkLst>
            <pc:docMk/>
            <pc:sldMk cId="2179546370" sldId="810"/>
            <ac:spMk id="36" creationId="{EA28F644-14E7-4C34-BCB0-847204ADC07D}"/>
          </ac:spMkLst>
        </pc:spChg>
        <pc:spChg chg="mod">
          <ac:chgData name="Abadia Perez, Yolanda" userId="c1e8ed86-ab3c-4137-9435-6a4a0612bf25" providerId="ADAL" clId="{E35D9B82-B91B-47FC-A2DA-F280EF37B865}" dt="2021-08-26T11:16:54.897" v="603" actId="20577"/>
          <ac:spMkLst>
            <pc:docMk/>
            <pc:sldMk cId="2179546370" sldId="810"/>
            <ac:spMk id="37" creationId="{71BE2D5C-FF27-4977-885C-8694030F8B80}"/>
          </ac:spMkLst>
        </pc:spChg>
        <pc:spChg chg="mod">
          <ac:chgData name="Abadia Perez, Yolanda" userId="c1e8ed86-ab3c-4137-9435-6a4a0612bf25" providerId="ADAL" clId="{E35D9B82-B91B-47FC-A2DA-F280EF37B865}" dt="2021-08-26T11:08:49.962" v="558"/>
          <ac:spMkLst>
            <pc:docMk/>
            <pc:sldMk cId="2179546370" sldId="810"/>
            <ac:spMk id="38" creationId="{566683C7-31D9-4178-918B-53986C1ED3B2}"/>
          </ac:spMkLst>
        </pc:spChg>
        <pc:spChg chg="mod">
          <ac:chgData name="Abadia Perez, Yolanda" userId="c1e8ed86-ab3c-4137-9435-6a4a0612bf25" providerId="ADAL" clId="{E35D9B82-B91B-47FC-A2DA-F280EF37B865}" dt="2021-08-26T11:09:37.783" v="572" actId="20577"/>
          <ac:spMkLst>
            <pc:docMk/>
            <pc:sldMk cId="2179546370" sldId="810"/>
            <ac:spMk id="39" creationId="{C2E350AC-3A54-4D59-BCE7-FB56C5E8F4F2}"/>
          </ac:spMkLst>
        </pc:spChg>
      </pc:sldChg>
      <pc:sldChg chg="modSp mod">
        <pc:chgData name="Abadia Perez, Yolanda" userId="c1e8ed86-ab3c-4137-9435-6a4a0612bf25" providerId="ADAL" clId="{E35D9B82-B91B-47FC-A2DA-F280EF37B865}" dt="2021-08-26T10:24:16.210" v="208" actId="5793"/>
        <pc:sldMkLst>
          <pc:docMk/>
          <pc:sldMk cId="1991685013" sldId="811"/>
        </pc:sldMkLst>
        <pc:spChg chg="mod">
          <ac:chgData name="Abadia Perez, Yolanda" userId="c1e8ed86-ab3c-4137-9435-6a4a0612bf25" providerId="ADAL" clId="{E35D9B82-B91B-47FC-A2DA-F280EF37B865}" dt="2021-08-26T10:24:16.210" v="208" actId="5793"/>
          <ac:spMkLst>
            <pc:docMk/>
            <pc:sldMk cId="1991685013" sldId="811"/>
            <ac:spMk id="5" creationId="{67B4EA29-0E69-421D-848A-E6DA5431A32D}"/>
          </ac:spMkLst>
        </pc:spChg>
      </pc:sldChg>
      <pc:sldChg chg="modSp mod">
        <pc:chgData name="Abadia Perez, Yolanda" userId="c1e8ed86-ab3c-4137-9435-6a4a0612bf25" providerId="ADAL" clId="{E35D9B82-B91B-47FC-A2DA-F280EF37B865}" dt="2021-08-26T10:29:05.037" v="212" actId="20577"/>
        <pc:sldMkLst>
          <pc:docMk/>
          <pc:sldMk cId="1963795286" sldId="812"/>
        </pc:sldMkLst>
        <pc:spChg chg="mod">
          <ac:chgData name="Abadia Perez, Yolanda" userId="c1e8ed86-ab3c-4137-9435-6a4a0612bf25" providerId="ADAL" clId="{E35D9B82-B91B-47FC-A2DA-F280EF37B865}" dt="2021-08-26T10:29:05.037" v="212" actId="20577"/>
          <ac:spMkLst>
            <pc:docMk/>
            <pc:sldMk cId="1963795286" sldId="812"/>
            <ac:spMk id="8" creationId="{7D54848F-0D6E-40C4-9FA9-A3F7EDCFC4FF}"/>
          </ac:spMkLst>
        </pc:spChg>
      </pc:sldChg>
      <pc:sldChg chg="add del">
        <pc:chgData name="Abadia Perez, Yolanda" userId="c1e8ed86-ab3c-4137-9435-6a4a0612bf25" providerId="ADAL" clId="{E35D9B82-B91B-47FC-A2DA-F280EF37B865}" dt="2021-08-26T11:17:50.375" v="604" actId="47"/>
        <pc:sldMkLst>
          <pc:docMk/>
          <pc:sldMk cId="319469492" sldId="814"/>
        </pc:sldMkLst>
      </pc:sldChg>
    </pc:docChg>
  </pc:docChgLst>
  <pc:docChgLst>
    <pc:chgData name="LLanos, Aitor" userId="23a22718-2848-45dd-8894-17eb3d6990e0" providerId="ADAL" clId="{86E06B47-CF33-43E6-8946-B86D39C04523}"/>
    <pc:docChg chg="undo custSel addSld delSld modSld modSection">
      <pc:chgData name="LLanos, Aitor" userId="23a22718-2848-45dd-8894-17eb3d6990e0" providerId="ADAL" clId="{86E06B47-CF33-43E6-8946-B86D39C04523}" dt="2022-11-16T11:14:23.148" v="375" actId="47"/>
      <pc:docMkLst>
        <pc:docMk/>
      </pc:docMkLst>
      <pc:sldChg chg="addSp delSp modSp mod">
        <pc:chgData name="LLanos, Aitor" userId="23a22718-2848-45dd-8894-17eb3d6990e0" providerId="ADAL" clId="{86E06B47-CF33-43E6-8946-B86D39C04523}" dt="2022-11-15T16:53:06.940" v="68"/>
        <pc:sldMkLst>
          <pc:docMk/>
          <pc:sldMk cId="461694773" sldId="261"/>
        </pc:sldMkLst>
        <pc:picChg chg="add del mod">
          <ac:chgData name="LLanos, Aitor" userId="23a22718-2848-45dd-8894-17eb3d6990e0" providerId="ADAL" clId="{86E06B47-CF33-43E6-8946-B86D39C04523}" dt="2022-11-15T16:52:25.618" v="65" actId="21"/>
          <ac:picMkLst>
            <pc:docMk/>
            <pc:sldMk cId="461694773" sldId="261"/>
            <ac:picMk id="3" creationId="{CEC67576-5A31-AB1F-FC8B-3DF425178A4C}"/>
          </ac:picMkLst>
        </pc:picChg>
        <pc:picChg chg="add mod">
          <ac:chgData name="LLanos, Aitor" userId="23a22718-2848-45dd-8894-17eb3d6990e0" providerId="ADAL" clId="{86E06B47-CF33-43E6-8946-B86D39C04523}" dt="2022-11-15T16:53:06.940" v="68"/>
          <ac:picMkLst>
            <pc:docMk/>
            <pc:sldMk cId="461694773" sldId="261"/>
            <ac:picMk id="4" creationId="{6C074D6C-FED2-EE62-1AEA-65D3E1465CDA}"/>
          </ac:picMkLst>
        </pc:picChg>
      </pc:sldChg>
      <pc:sldChg chg="del">
        <pc:chgData name="LLanos, Aitor" userId="23a22718-2848-45dd-8894-17eb3d6990e0" providerId="ADAL" clId="{86E06B47-CF33-43E6-8946-B86D39C04523}" dt="2022-11-16T10:01:58.906" v="288" actId="47"/>
        <pc:sldMkLst>
          <pc:docMk/>
          <pc:sldMk cId="552182007" sldId="264"/>
        </pc:sldMkLst>
      </pc:sldChg>
      <pc:sldChg chg="del">
        <pc:chgData name="LLanos, Aitor" userId="23a22718-2848-45dd-8894-17eb3d6990e0" providerId="ADAL" clId="{86E06B47-CF33-43E6-8946-B86D39C04523}" dt="2022-11-16T11:14:23.148" v="375" actId="47"/>
        <pc:sldMkLst>
          <pc:docMk/>
          <pc:sldMk cId="2427440792" sldId="347"/>
        </pc:sldMkLst>
      </pc:sldChg>
      <pc:sldChg chg="del">
        <pc:chgData name="LLanos, Aitor" userId="23a22718-2848-45dd-8894-17eb3d6990e0" providerId="ADAL" clId="{86E06B47-CF33-43E6-8946-B86D39C04523}" dt="2022-11-16T11:14:23.148" v="375" actId="47"/>
        <pc:sldMkLst>
          <pc:docMk/>
          <pc:sldMk cId="683232557" sldId="348"/>
        </pc:sldMkLst>
      </pc:sldChg>
      <pc:sldChg chg="del">
        <pc:chgData name="LLanos, Aitor" userId="23a22718-2848-45dd-8894-17eb3d6990e0" providerId="ADAL" clId="{86E06B47-CF33-43E6-8946-B86D39C04523}" dt="2022-11-16T11:14:23.148" v="375" actId="47"/>
        <pc:sldMkLst>
          <pc:docMk/>
          <pc:sldMk cId="1815239018" sldId="349"/>
        </pc:sldMkLst>
      </pc:sldChg>
      <pc:sldChg chg="del">
        <pc:chgData name="LLanos, Aitor" userId="23a22718-2848-45dd-8894-17eb3d6990e0" providerId="ADAL" clId="{86E06B47-CF33-43E6-8946-B86D39C04523}" dt="2022-11-16T11:14:23.148" v="375" actId="47"/>
        <pc:sldMkLst>
          <pc:docMk/>
          <pc:sldMk cId="2948221761" sldId="350"/>
        </pc:sldMkLst>
      </pc:sldChg>
      <pc:sldChg chg="del">
        <pc:chgData name="LLanos, Aitor" userId="23a22718-2848-45dd-8894-17eb3d6990e0" providerId="ADAL" clId="{86E06B47-CF33-43E6-8946-B86D39C04523}" dt="2022-11-16T11:14:23.148" v="375" actId="47"/>
        <pc:sldMkLst>
          <pc:docMk/>
          <pc:sldMk cId="4025626929" sldId="809"/>
        </pc:sldMkLst>
      </pc:sldChg>
      <pc:sldChg chg="del">
        <pc:chgData name="LLanos, Aitor" userId="23a22718-2848-45dd-8894-17eb3d6990e0" providerId="ADAL" clId="{86E06B47-CF33-43E6-8946-B86D39C04523}" dt="2022-11-16T11:14:23.148" v="375" actId="47"/>
        <pc:sldMkLst>
          <pc:docMk/>
          <pc:sldMk cId="2179546370" sldId="810"/>
        </pc:sldMkLst>
      </pc:sldChg>
      <pc:sldChg chg="del">
        <pc:chgData name="LLanos, Aitor" userId="23a22718-2848-45dd-8894-17eb3d6990e0" providerId="ADAL" clId="{86E06B47-CF33-43E6-8946-B86D39C04523}" dt="2022-11-16T11:14:23.148" v="375" actId="47"/>
        <pc:sldMkLst>
          <pc:docMk/>
          <pc:sldMk cId="1991685013" sldId="811"/>
        </pc:sldMkLst>
      </pc:sldChg>
      <pc:sldChg chg="del">
        <pc:chgData name="LLanos, Aitor" userId="23a22718-2848-45dd-8894-17eb3d6990e0" providerId="ADAL" clId="{86E06B47-CF33-43E6-8946-B86D39C04523}" dt="2022-11-16T11:14:23.148" v="375" actId="47"/>
        <pc:sldMkLst>
          <pc:docMk/>
          <pc:sldMk cId="1963795286" sldId="812"/>
        </pc:sldMkLst>
      </pc:sldChg>
      <pc:sldChg chg="del">
        <pc:chgData name="LLanos, Aitor" userId="23a22718-2848-45dd-8894-17eb3d6990e0" providerId="ADAL" clId="{86E06B47-CF33-43E6-8946-B86D39C04523}" dt="2022-11-16T11:14:23.148" v="375" actId="47"/>
        <pc:sldMkLst>
          <pc:docMk/>
          <pc:sldMk cId="4060007054" sldId="813"/>
        </pc:sldMkLst>
      </pc:sldChg>
      <pc:sldChg chg="addSp delSp modSp mod setBg">
        <pc:chgData name="LLanos, Aitor" userId="23a22718-2848-45dd-8894-17eb3d6990e0" providerId="ADAL" clId="{86E06B47-CF33-43E6-8946-B86D39C04523}" dt="2022-11-15T16:51:21.301" v="58" actId="26606"/>
        <pc:sldMkLst>
          <pc:docMk/>
          <pc:sldMk cId="2455430148" sldId="815"/>
        </pc:sldMkLst>
        <pc:spChg chg="del">
          <ac:chgData name="LLanos, Aitor" userId="23a22718-2848-45dd-8894-17eb3d6990e0" providerId="ADAL" clId="{86E06B47-CF33-43E6-8946-B86D39C04523}" dt="2022-11-15T16:51:21.301" v="58" actId="26606"/>
          <ac:spMkLst>
            <pc:docMk/>
            <pc:sldMk cId="2455430148" sldId="815"/>
            <ac:spMk id="2" creationId="{77EF5E6C-B498-57C4-8302-FC5D0084CE80}"/>
          </ac:spMkLst>
        </pc:spChg>
        <pc:spChg chg="mod ord">
          <ac:chgData name="LLanos, Aitor" userId="23a22718-2848-45dd-8894-17eb3d6990e0" providerId="ADAL" clId="{86E06B47-CF33-43E6-8946-B86D39C04523}" dt="2022-11-15T16:51:21.301" v="58" actId="26606"/>
          <ac:spMkLst>
            <pc:docMk/>
            <pc:sldMk cId="2455430148" sldId="815"/>
            <ac:spMk id="3" creationId="{7AA4E5B6-425E-6D67-F3D8-98247D32F92F}"/>
          </ac:spMkLst>
        </pc:spChg>
        <pc:spChg chg="mod">
          <ac:chgData name="LLanos, Aitor" userId="23a22718-2848-45dd-8894-17eb3d6990e0" providerId="ADAL" clId="{86E06B47-CF33-43E6-8946-B86D39C04523}" dt="2022-11-15T16:51:21.301" v="58" actId="26606"/>
          <ac:spMkLst>
            <pc:docMk/>
            <pc:sldMk cId="2455430148" sldId="815"/>
            <ac:spMk id="4" creationId="{D7CA88C8-96D0-07F5-4507-64247B448EC4}"/>
          </ac:spMkLst>
        </pc:spChg>
        <pc:spChg chg="add">
          <ac:chgData name="LLanos, Aitor" userId="23a22718-2848-45dd-8894-17eb3d6990e0" providerId="ADAL" clId="{86E06B47-CF33-43E6-8946-B86D39C04523}" dt="2022-11-15T16:51:21.301" v="58" actId="26606"/>
          <ac:spMkLst>
            <pc:docMk/>
            <pc:sldMk cId="2455430148" sldId="815"/>
            <ac:spMk id="10" creationId="{B819A166-7571-4003-A6B8-B62034C3ED30}"/>
          </ac:spMkLst>
        </pc:spChg>
        <pc:graphicFrameChg chg="add">
          <ac:chgData name="LLanos, Aitor" userId="23a22718-2848-45dd-8894-17eb3d6990e0" providerId="ADAL" clId="{86E06B47-CF33-43E6-8946-B86D39C04523}" dt="2022-11-15T16:51:21.301" v="58" actId="26606"/>
          <ac:graphicFrameMkLst>
            <pc:docMk/>
            <pc:sldMk cId="2455430148" sldId="815"/>
            <ac:graphicFrameMk id="6" creationId="{56C2F7A3-B063-8425-8606-70DDC603A0E4}"/>
          </ac:graphicFrameMkLst>
        </pc:graphicFrameChg>
      </pc:sldChg>
      <pc:sldChg chg="addSp delSp modSp mod">
        <pc:chgData name="LLanos, Aitor" userId="23a22718-2848-45dd-8894-17eb3d6990e0" providerId="ADAL" clId="{86E06B47-CF33-43E6-8946-B86D39C04523}" dt="2022-11-16T09:32:42.581" v="287"/>
        <pc:sldMkLst>
          <pc:docMk/>
          <pc:sldMk cId="1022423286" sldId="816"/>
        </pc:sldMkLst>
        <pc:spChg chg="add del">
          <ac:chgData name="LLanos, Aitor" userId="23a22718-2848-45dd-8894-17eb3d6990e0" providerId="ADAL" clId="{86E06B47-CF33-43E6-8946-B86D39C04523}" dt="2022-11-16T09:28:13.912" v="224" actId="478"/>
          <ac:spMkLst>
            <pc:docMk/>
            <pc:sldMk cId="1022423286" sldId="816"/>
            <ac:spMk id="2" creationId="{070DB0B6-6797-3C91-0C82-557D972D848E}"/>
          </ac:spMkLst>
        </pc:spChg>
        <pc:spChg chg="mod">
          <ac:chgData name="LLanos, Aitor" userId="23a22718-2848-45dd-8894-17eb3d6990e0" providerId="ADAL" clId="{86E06B47-CF33-43E6-8946-B86D39C04523}" dt="2022-11-16T09:27:05.056" v="160"/>
          <ac:spMkLst>
            <pc:docMk/>
            <pc:sldMk cId="1022423286" sldId="816"/>
            <ac:spMk id="6" creationId="{BFB8FC02-3B65-82BE-F115-3AC4F412BEF1}"/>
          </ac:spMkLst>
        </pc:spChg>
        <pc:spChg chg="mod">
          <ac:chgData name="LLanos, Aitor" userId="23a22718-2848-45dd-8894-17eb3d6990e0" providerId="ADAL" clId="{86E06B47-CF33-43E6-8946-B86D39C04523}" dt="2022-11-16T09:28:02.568" v="219" actId="20577"/>
          <ac:spMkLst>
            <pc:docMk/>
            <pc:sldMk cId="1022423286" sldId="816"/>
            <ac:spMk id="7" creationId="{D11ADA84-5904-33A2-8D1B-A51610B33339}"/>
          </ac:spMkLst>
        </pc:spChg>
        <pc:spChg chg="mod">
          <ac:chgData name="LLanos, Aitor" userId="23a22718-2848-45dd-8894-17eb3d6990e0" providerId="ADAL" clId="{86E06B47-CF33-43E6-8946-B86D39C04523}" dt="2022-11-16T09:27:05.056" v="160"/>
          <ac:spMkLst>
            <pc:docMk/>
            <pc:sldMk cId="1022423286" sldId="816"/>
            <ac:spMk id="8" creationId="{5CCBE9BE-24A3-21BD-EF22-457CD9E18CC2}"/>
          </ac:spMkLst>
        </pc:spChg>
        <pc:spChg chg="mod">
          <ac:chgData name="LLanos, Aitor" userId="23a22718-2848-45dd-8894-17eb3d6990e0" providerId="ADAL" clId="{86E06B47-CF33-43E6-8946-B86D39C04523}" dt="2022-11-16T09:28:01.870" v="216" actId="20577"/>
          <ac:spMkLst>
            <pc:docMk/>
            <pc:sldMk cId="1022423286" sldId="816"/>
            <ac:spMk id="9" creationId="{021E47CF-5F5F-4156-50A2-BABF2E6D6C82}"/>
          </ac:spMkLst>
        </pc:spChg>
        <pc:spChg chg="mod">
          <ac:chgData name="LLanos, Aitor" userId="23a22718-2848-45dd-8894-17eb3d6990e0" providerId="ADAL" clId="{86E06B47-CF33-43E6-8946-B86D39C04523}" dt="2022-11-16T09:27:05.056" v="160"/>
          <ac:spMkLst>
            <pc:docMk/>
            <pc:sldMk cId="1022423286" sldId="816"/>
            <ac:spMk id="10" creationId="{C89EBDB7-C22F-CD5E-7D9D-416EC3BB720B}"/>
          </ac:spMkLst>
        </pc:spChg>
        <pc:spChg chg="mod">
          <ac:chgData name="LLanos, Aitor" userId="23a22718-2848-45dd-8894-17eb3d6990e0" providerId="ADAL" clId="{86E06B47-CF33-43E6-8946-B86D39C04523}" dt="2022-11-16T09:28:01.412" v="214" actId="20577"/>
          <ac:spMkLst>
            <pc:docMk/>
            <pc:sldMk cId="1022423286" sldId="816"/>
            <ac:spMk id="11" creationId="{F75987B9-C989-BCBF-BF3D-1ADEC9494E50}"/>
          </ac:spMkLst>
        </pc:spChg>
        <pc:spChg chg="mod">
          <ac:chgData name="LLanos, Aitor" userId="23a22718-2848-45dd-8894-17eb3d6990e0" providerId="ADAL" clId="{86E06B47-CF33-43E6-8946-B86D39C04523}" dt="2022-11-16T09:27:05.056" v="160"/>
          <ac:spMkLst>
            <pc:docMk/>
            <pc:sldMk cId="1022423286" sldId="816"/>
            <ac:spMk id="12" creationId="{615B4EC8-4E05-E118-6469-C01C7E99CA46}"/>
          </ac:spMkLst>
        </pc:spChg>
        <pc:spChg chg="mod">
          <ac:chgData name="LLanos, Aitor" userId="23a22718-2848-45dd-8894-17eb3d6990e0" providerId="ADAL" clId="{86E06B47-CF33-43E6-8946-B86D39C04523}" dt="2022-11-16T09:28:00.720" v="211" actId="20577"/>
          <ac:spMkLst>
            <pc:docMk/>
            <pc:sldMk cId="1022423286" sldId="816"/>
            <ac:spMk id="13" creationId="{0112D477-8793-9D88-B9D4-AB985BCDF73F}"/>
          </ac:spMkLst>
        </pc:spChg>
        <pc:spChg chg="mod">
          <ac:chgData name="LLanos, Aitor" userId="23a22718-2848-45dd-8894-17eb3d6990e0" providerId="ADAL" clId="{86E06B47-CF33-43E6-8946-B86D39C04523}" dt="2022-11-16T09:27:05.056" v="160"/>
          <ac:spMkLst>
            <pc:docMk/>
            <pc:sldMk cId="1022423286" sldId="816"/>
            <ac:spMk id="14" creationId="{69A47E44-B2AF-D134-CB9A-8D915DB27B6D}"/>
          </ac:spMkLst>
        </pc:spChg>
        <pc:spChg chg="mod">
          <ac:chgData name="LLanos, Aitor" userId="23a22718-2848-45dd-8894-17eb3d6990e0" providerId="ADAL" clId="{86E06B47-CF33-43E6-8946-B86D39C04523}" dt="2022-11-16T09:28:00.494" v="210" actId="20577"/>
          <ac:spMkLst>
            <pc:docMk/>
            <pc:sldMk cId="1022423286" sldId="816"/>
            <ac:spMk id="15" creationId="{B4CF51EA-B7E0-5B1B-AD19-1B67C8DB540C}"/>
          </ac:spMkLst>
        </pc:spChg>
        <pc:grpChg chg="add del mod">
          <ac:chgData name="LLanos, Aitor" userId="23a22718-2848-45dd-8894-17eb3d6990e0" providerId="ADAL" clId="{86E06B47-CF33-43E6-8946-B86D39C04523}" dt="2022-11-16T09:28:03.289" v="221"/>
          <ac:grpSpMkLst>
            <pc:docMk/>
            <pc:sldMk cId="1022423286" sldId="816"/>
            <ac:grpSpMk id="5" creationId="{FFA16C87-3130-3495-8F1A-9D8CB1B94CBA}"/>
          </ac:grpSpMkLst>
        </pc:grpChg>
        <pc:graphicFrameChg chg="add mod">
          <ac:chgData name="LLanos, Aitor" userId="23a22718-2848-45dd-8894-17eb3d6990e0" providerId="ADAL" clId="{86E06B47-CF33-43E6-8946-B86D39C04523}" dt="2022-11-16T09:32:42.581" v="287"/>
          <ac:graphicFrameMkLst>
            <pc:docMk/>
            <pc:sldMk cId="1022423286" sldId="816"/>
            <ac:graphicFrameMk id="16" creationId="{46B3D6B3-CA5B-C1DF-C82F-62F7AD5D746E}"/>
          </ac:graphicFrameMkLst>
        </pc:graphicFrameChg>
      </pc:sldChg>
      <pc:sldChg chg="addSp delSp modSp del mod">
        <pc:chgData name="LLanos, Aitor" userId="23a22718-2848-45dd-8894-17eb3d6990e0" providerId="ADAL" clId="{86E06B47-CF33-43E6-8946-B86D39C04523}" dt="2022-11-16T08:14:18.423" v="147" actId="47"/>
        <pc:sldMkLst>
          <pc:docMk/>
          <pc:sldMk cId="2896122029" sldId="817"/>
        </pc:sldMkLst>
        <pc:spChg chg="del mod">
          <ac:chgData name="LLanos, Aitor" userId="23a22718-2848-45dd-8894-17eb3d6990e0" providerId="ADAL" clId="{86E06B47-CF33-43E6-8946-B86D39C04523}" dt="2022-11-15T16:47:54.621" v="49" actId="26606"/>
          <ac:spMkLst>
            <pc:docMk/>
            <pc:sldMk cId="2896122029" sldId="817"/>
            <ac:spMk id="2" creationId="{13DE1F8C-A4C5-FD86-2EF5-10A0557E7A6F}"/>
          </ac:spMkLst>
        </pc:spChg>
        <pc:spChg chg="mod">
          <ac:chgData name="LLanos, Aitor" userId="23a22718-2848-45dd-8894-17eb3d6990e0" providerId="ADAL" clId="{86E06B47-CF33-43E6-8946-B86D39C04523}" dt="2022-11-15T16:48:14.042" v="51" actId="1076"/>
          <ac:spMkLst>
            <pc:docMk/>
            <pc:sldMk cId="2896122029" sldId="817"/>
            <ac:spMk id="4" creationId="{76E53CBD-0953-67DC-8B6F-200C21B29213}"/>
          </ac:spMkLst>
        </pc:spChg>
        <pc:spChg chg="add del mod">
          <ac:chgData name="LLanos, Aitor" userId="23a22718-2848-45dd-8894-17eb3d6990e0" providerId="ADAL" clId="{86E06B47-CF33-43E6-8946-B86D39C04523}" dt="2022-11-15T16:50:53.477" v="54" actId="11529"/>
          <ac:spMkLst>
            <pc:docMk/>
            <pc:sldMk cId="2896122029" sldId="817"/>
            <ac:spMk id="5" creationId="{5E40D8BD-37B0-91AE-5868-7A34DE4B9339}"/>
          </ac:spMkLst>
        </pc:spChg>
        <pc:spChg chg="mod">
          <ac:chgData name="LLanos, Aitor" userId="23a22718-2848-45dd-8894-17eb3d6990e0" providerId="ADAL" clId="{86E06B47-CF33-43E6-8946-B86D39C04523}" dt="2022-11-15T16:51:05.670" v="57" actId="18245"/>
          <ac:spMkLst>
            <pc:docMk/>
            <pc:sldMk cId="2896122029" sldId="817"/>
            <ac:spMk id="8" creationId="{C7F65B12-5554-DCCE-FB27-5DFBA2F3A2AD}"/>
          </ac:spMkLst>
        </pc:spChg>
        <pc:spChg chg="mod">
          <ac:chgData name="LLanos, Aitor" userId="23a22718-2848-45dd-8894-17eb3d6990e0" providerId="ADAL" clId="{86E06B47-CF33-43E6-8946-B86D39C04523}" dt="2022-11-15T16:51:05.670" v="57" actId="18245"/>
          <ac:spMkLst>
            <pc:docMk/>
            <pc:sldMk cId="2896122029" sldId="817"/>
            <ac:spMk id="9" creationId="{D6E2E563-1B14-2A23-2D2F-426FC07AE272}"/>
          </ac:spMkLst>
        </pc:spChg>
        <pc:spChg chg="mod">
          <ac:chgData name="LLanos, Aitor" userId="23a22718-2848-45dd-8894-17eb3d6990e0" providerId="ADAL" clId="{86E06B47-CF33-43E6-8946-B86D39C04523}" dt="2022-11-16T08:13:16.207" v="70" actId="20577"/>
          <ac:spMkLst>
            <pc:docMk/>
            <pc:sldMk cId="2896122029" sldId="817"/>
            <ac:spMk id="10" creationId="{DB554105-B86F-24E6-F0B7-F2E762AF40EB}"/>
          </ac:spMkLst>
        </pc:spChg>
        <pc:spChg chg="mod">
          <ac:chgData name="LLanos, Aitor" userId="23a22718-2848-45dd-8894-17eb3d6990e0" providerId="ADAL" clId="{86E06B47-CF33-43E6-8946-B86D39C04523}" dt="2022-11-15T16:51:05.670" v="57" actId="18245"/>
          <ac:spMkLst>
            <pc:docMk/>
            <pc:sldMk cId="2896122029" sldId="817"/>
            <ac:spMk id="11" creationId="{5F6E15A1-5523-E658-FAA1-48801D0F38D6}"/>
          </ac:spMkLst>
        </pc:spChg>
        <pc:spChg chg="mod">
          <ac:chgData name="LLanos, Aitor" userId="23a22718-2848-45dd-8894-17eb3d6990e0" providerId="ADAL" clId="{86E06B47-CF33-43E6-8946-B86D39C04523}" dt="2022-11-15T16:51:05.670" v="57" actId="18245"/>
          <ac:spMkLst>
            <pc:docMk/>
            <pc:sldMk cId="2896122029" sldId="817"/>
            <ac:spMk id="12" creationId="{59E7BC01-A6E5-D73A-5638-B39E239AFF8A}"/>
          </ac:spMkLst>
        </pc:spChg>
        <pc:spChg chg="mod">
          <ac:chgData name="LLanos, Aitor" userId="23a22718-2848-45dd-8894-17eb3d6990e0" providerId="ADAL" clId="{86E06B47-CF33-43E6-8946-B86D39C04523}" dt="2022-11-15T16:51:05.670" v="57" actId="18245"/>
          <ac:spMkLst>
            <pc:docMk/>
            <pc:sldMk cId="2896122029" sldId="817"/>
            <ac:spMk id="13" creationId="{4B4D2536-0F72-53C1-0662-D46206D1BEC3}"/>
          </ac:spMkLst>
        </pc:spChg>
        <pc:spChg chg="mod">
          <ac:chgData name="LLanos, Aitor" userId="23a22718-2848-45dd-8894-17eb3d6990e0" providerId="ADAL" clId="{86E06B47-CF33-43E6-8946-B86D39C04523}" dt="2022-11-15T16:51:05.670" v="57" actId="18245"/>
          <ac:spMkLst>
            <pc:docMk/>
            <pc:sldMk cId="2896122029" sldId="817"/>
            <ac:spMk id="14" creationId="{3755461F-F918-EF71-E710-10C17176A255}"/>
          </ac:spMkLst>
        </pc:spChg>
        <pc:spChg chg="mod">
          <ac:chgData name="LLanos, Aitor" userId="23a22718-2848-45dd-8894-17eb3d6990e0" providerId="ADAL" clId="{86E06B47-CF33-43E6-8946-B86D39C04523}" dt="2022-11-15T16:50:57.512" v="55" actId="18245"/>
          <ac:spMkLst>
            <pc:docMk/>
            <pc:sldMk cId="2896122029" sldId="817"/>
            <ac:spMk id="15" creationId="{10F8DDCE-73D2-CBE7-E11C-D15CFDC3FB16}"/>
          </ac:spMkLst>
        </pc:spChg>
        <pc:grpChg chg="mod">
          <ac:chgData name="LLanos, Aitor" userId="23a22718-2848-45dd-8894-17eb3d6990e0" providerId="ADAL" clId="{86E06B47-CF33-43E6-8946-B86D39C04523}" dt="2022-11-15T16:51:05.670" v="57" actId="18245"/>
          <ac:grpSpMkLst>
            <pc:docMk/>
            <pc:sldMk cId="2896122029" sldId="817"/>
            <ac:grpSpMk id="7" creationId="{49296969-6381-E7DE-E25A-F67BF93FEB6D}"/>
          </ac:grpSpMkLst>
        </pc:grpChg>
        <pc:graphicFrameChg chg="add del mod">
          <ac:chgData name="LLanos, Aitor" userId="23a22718-2848-45dd-8894-17eb3d6990e0" providerId="ADAL" clId="{86E06B47-CF33-43E6-8946-B86D39C04523}" dt="2022-11-15T16:51:05.670" v="57" actId="18245"/>
          <ac:graphicFrameMkLst>
            <pc:docMk/>
            <pc:sldMk cId="2896122029" sldId="817"/>
            <ac:graphicFrameMk id="6" creationId="{383AB931-966F-1BCC-F656-1B1C22772770}"/>
          </ac:graphicFrameMkLst>
        </pc:graphicFrameChg>
      </pc:sldChg>
      <pc:sldChg chg="modSp del mod">
        <pc:chgData name="LLanos, Aitor" userId="23a22718-2848-45dd-8894-17eb3d6990e0" providerId="ADAL" clId="{86E06B47-CF33-43E6-8946-B86D39C04523}" dt="2022-11-16T10:34:57.393" v="374" actId="47"/>
        <pc:sldMkLst>
          <pc:docMk/>
          <pc:sldMk cId="931571448" sldId="818"/>
        </pc:sldMkLst>
        <pc:spChg chg="mod">
          <ac:chgData name="LLanos, Aitor" userId="23a22718-2848-45dd-8894-17eb3d6990e0" providerId="ADAL" clId="{86E06B47-CF33-43E6-8946-B86D39C04523}" dt="2022-11-16T10:32:31.299" v="333" actId="20577"/>
          <ac:spMkLst>
            <pc:docMk/>
            <pc:sldMk cId="931571448" sldId="818"/>
            <ac:spMk id="2" creationId="{DA1E2580-DEDA-6BC5-510E-3C6E612B148E}"/>
          </ac:spMkLst>
        </pc:spChg>
      </pc:sldChg>
      <pc:sldChg chg="addSp delSp modSp new mod">
        <pc:chgData name="LLanos, Aitor" userId="23a22718-2848-45dd-8894-17eb3d6990e0" providerId="ADAL" clId="{86E06B47-CF33-43E6-8946-B86D39C04523}" dt="2022-11-16T09:28:04.757" v="222" actId="18245"/>
        <pc:sldMkLst>
          <pc:docMk/>
          <pc:sldMk cId="2916343447" sldId="819"/>
        </pc:sldMkLst>
        <pc:spChg chg="del mod">
          <ac:chgData name="LLanos, Aitor" userId="23a22718-2848-45dd-8894-17eb3d6990e0" providerId="ADAL" clId="{86E06B47-CF33-43E6-8946-B86D39C04523}" dt="2022-11-16T08:13:56.906" v="145" actId="26606"/>
          <ac:spMkLst>
            <pc:docMk/>
            <pc:sldMk cId="2916343447" sldId="819"/>
            <ac:spMk id="2" creationId="{3C40C8AB-4A4A-EEF0-7FA9-A44404433AE0}"/>
          </ac:spMkLst>
        </pc:spChg>
        <pc:spChg chg="mod">
          <ac:chgData name="LLanos, Aitor" userId="23a22718-2848-45dd-8894-17eb3d6990e0" providerId="ADAL" clId="{86E06B47-CF33-43E6-8946-B86D39C04523}" dt="2022-11-16T08:14:22.284" v="156" actId="20577"/>
          <ac:spMkLst>
            <pc:docMk/>
            <pc:sldMk cId="2916343447" sldId="819"/>
            <ac:spMk id="4" creationId="{9ED5B23D-36AF-58EE-D7FB-E28AD8949A32}"/>
          </ac:spMkLst>
        </pc:spChg>
        <pc:spChg chg="del">
          <ac:chgData name="LLanos, Aitor" userId="23a22718-2848-45dd-8894-17eb3d6990e0" providerId="ADAL" clId="{86E06B47-CF33-43E6-8946-B86D39C04523}" dt="2022-11-16T08:14:24.010" v="157" actId="478"/>
          <ac:spMkLst>
            <pc:docMk/>
            <pc:sldMk cId="2916343447" sldId="819"/>
            <ac:spMk id="5" creationId="{EB957106-8BF3-D4A1-74DD-256D0A08CFAB}"/>
          </ac:spMkLst>
        </pc:spChg>
        <pc:spChg chg="mod">
          <ac:chgData name="LLanos, Aitor" userId="23a22718-2848-45dd-8894-17eb3d6990e0" providerId="ADAL" clId="{86E06B47-CF33-43E6-8946-B86D39C04523}" dt="2022-11-16T09:28:04.757" v="222" actId="18245"/>
          <ac:spMkLst>
            <pc:docMk/>
            <pc:sldMk cId="2916343447" sldId="819"/>
            <ac:spMk id="8" creationId="{446A910B-430F-E6EE-D3E0-EF25547154B7}"/>
          </ac:spMkLst>
        </pc:spChg>
        <pc:spChg chg="mod">
          <ac:chgData name="LLanos, Aitor" userId="23a22718-2848-45dd-8894-17eb3d6990e0" providerId="ADAL" clId="{86E06B47-CF33-43E6-8946-B86D39C04523}" dt="2022-11-16T09:28:04.757" v="222" actId="18245"/>
          <ac:spMkLst>
            <pc:docMk/>
            <pc:sldMk cId="2916343447" sldId="819"/>
            <ac:spMk id="9" creationId="{724F392D-827D-FD3C-27DC-1E2825E8358E}"/>
          </ac:spMkLst>
        </pc:spChg>
        <pc:spChg chg="mod">
          <ac:chgData name="LLanos, Aitor" userId="23a22718-2848-45dd-8894-17eb3d6990e0" providerId="ADAL" clId="{86E06B47-CF33-43E6-8946-B86D39C04523}" dt="2022-11-16T09:28:04.757" v="222" actId="18245"/>
          <ac:spMkLst>
            <pc:docMk/>
            <pc:sldMk cId="2916343447" sldId="819"/>
            <ac:spMk id="10" creationId="{3CDF9CB5-BADA-2D59-7AC6-9DD1A6BF092E}"/>
          </ac:spMkLst>
        </pc:spChg>
        <pc:spChg chg="mod">
          <ac:chgData name="LLanos, Aitor" userId="23a22718-2848-45dd-8894-17eb3d6990e0" providerId="ADAL" clId="{86E06B47-CF33-43E6-8946-B86D39C04523}" dt="2022-11-16T09:28:04.757" v="222" actId="18245"/>
          <ac:spMkLst>
            <pc:docMk/>
            <pc:sldMk cId="2916343447" sldId="819"/>
            <ac:spMk id="11" creationId="{EAB9EB82-D373-4E5F-6148-D676081896A6}"/>
          </ac:spMkLst>
        </pc:spChg>
        <pc:spChg chg="mod">
          <ac:chgData name="LLanos, Aitor" userId="23a22718-2848-45dd-8894-17eb3d6990e0" providerId="ADAL" clId="{86E06B47-CF33-43E6-8946-B86D39C04523}" dt="2022-11-16T09:28:04.757" v="222" actId="18245"/>
          <ac:spMkLst>
            <pc:docMk/>
            <pc:sldMk cId="2916343447" sldId="819"/>
            <ac:spMk id="12" creationId="{3FDF73BF-4995-8EF9-9EDF-B8F18A2CEC39}"/>
          </ac:spMkLst>
        </pc:spChg>
        <pc:spChg chg="mod">
          <ac:chgData name="LLanos, Aitor" userId="23a22718-2848-45dd-8894-17eb3d6990e0" providerId="ADAL" clId="{86E06B47-CF33-43E6-8946-B86D39C04523}" dt="2022-11-16T09:28:04.757" v="222" actId="18245"/>
          <ac:spMkLst>
            <pc:docMk/>
            <pc:sldMk cId="2916343447" sldId="819"/>
            <ac:spMk id="13" creationId="{075207C6-E157-F7E9-BE05-96E9CC29D21C}"/>
          </ac:spMkLst>
        </pc:spChg>
        <pc:spChg chg="mod">
          <ac:chgData name="LLanos, Aitor" userId="23a22718-2848-45dd-8894-17eb3d6990e0" providerId="ADAL" clId="{86E06B47-CF33-43E6-8946-B86D39C04523}" dt="2022-11-16T09:28:04.757" v="222" actId="18245"/>
          <ac:spMkLst>
            <pc:docMk/>
            <pc:sldMk cId="2916343447" sldId="819"/>
            <ac:spMk id="14" creationId="{9E24DE01-0BD7-B80D-E5CC-2E2C936887EE}"/>
          </ac:spMkLst>
        </pc:spChg>
        <pc:spChg chg="mod">
          <ac:chgData name="LLanos, Aitor" userId="23a22718-2848-45dd-8894-17eb3d6990e0" providerId="ADAL" clId="{86E06B47-CF33-43E6-8946-B86D39C04523}" dt="2022-11-16T09:28:04.757" v="222" actId="18245"/>
          <ac:spMkLst>
            <pc:docMk/>
            <pc:sldMk cId="2916343447" sldId="819"/>
            <ac:spMk id="15" creationId="{1BDB8A32-2789-FE0B-4A63-00CD201143B1}"/>
          </ac:spMkLst>
        </pc:spChg>
        <pc:spChg chg="mod">
          <ac:chgData name="LLanos, Aitor" userId="23a22718-2848-45dd-8894-17eb3d6990e0" providerId="ADAL" clId="{86E06B47-CF33-43E6-8946-B86D39C04523}" dt="2022-11-16T09:28:04.757" v="222" actId="18245"/>
          <ac:spMkLst>
            <pc:docMk/>
            <pc:sldMk cId="2916343447" sldId="819"/>
            <ac:spMk id="16" creationId="{665117AF-2B81-7873-E8C1-97781C7AD2BE}"/>
          </ac:spMkLst>
        </pc:spChg>
        <pc:spChg chg="mod">
          <ac:chgData name="LLanos, Aitor" userId="23a22718-2848-45dd-8894-17eb3d6990e0" providerId="ADAL" clId="{86E06B47-CF33-43E6-8946-B86D39C04523}" dt="2022-11-16T09:27:00.370" v="159" actId="18245"/>
          <ac:spMkLst>
            <pc:docMk/>
            <pc:sldMk cId="2916343447" sldId="819"/>
            <ac:spMk id="17" creationId="{4AB69030-CA85-1F56-967C-FB5A62B319C6}"/>
          </ac:spMkLst>
        </pc:spChg>
        <pc:grpChg chg="mod">
          <ac:chgData name="LLanos, Aitor" userId="23a22718-2848-45dd-8894-17eb3d6990e0" providerId="ADAL" clId="{86E06B47-CF33-43E6-8946-B86D39C04523}" dt="2022-11-16T09:28:04.757" v="222" actId="18245"/>
          <ac:grpSpMkLst>
            <pc:docMk/>
            <pc:sldMk cId="2916343447" sldId="819"/>
            <ac:grpSpMk id="6" creationId="{B55493D1-EB25-CDCE-2F81-3BADFC36819A}"/>
          </ac:grpSpMkLst>
        </pc:grpChg>
        <pc:graphicFrameChg chg="add del mod">
          <ac:chgData name="LLanos, Aitor" userId="23a22718-2848-45dd-8894-17eb3d6990e0" providerId="ADAL" clId="{86E06B47-CF33-43E6-8946-B86D39C04523}" dt="2022-11-16T09:28:04.757" v="222" actId="18245"/>
          <ac:graphicFrameMkLst>
            <pc:docMk/>
            <pc:sldMk cId="2916343447" sldId="819"/>
            <ac:graphicFrameMk id="7" creationId="{D7DAF84F-17EC-CE0A-ED28-2793C6D8B921}"/>
          </ac:graphicFrameMkLst>
        </pc:graphicFrameChg>
      </pc:sldChg>
      <pc:sldChg chg="new del">
        <pc:chgData name="LLanos, Aitor" userId="23a22718-2848-45dd-8894-17eb3d6990e0" providerId="ADAL" clId="{86E06B47-CF33-43E6-8946-B86D39C04523}" dt="2022-11-16T10:33:02.592" v="336" actId="47"/>
        <pc:sldMkLst>
          <pc:docMk/>
          <pc:sldMk cId="2110134616" sldId="820"/>
        </pc:sldMkLst>
      </pc:sldChg>
      <pc:sldChg chg="modSp add mod">
        <pc:chgData name="LLanos, Aitor" userId="23a22718-2848-45dd-8894-17eb3d6990e0" providerId="ADAL" clId="{86E06B47-CF33-43E6-8946-B86D39C04523}" dt="2022-11-16T10:34:54.030" v="373"/>
        <pc:sldMkLst>
          <pc:docMk/>
          <pc:sldMk cId="454245140" sldId="821"/>
        </pc:sldMkLst>
        <pc:spChg chg="mod">
          <ac:chgData name="LLanos, Aitor" userId="23a22718-2848-45dd-8894-17eb3d6990e0" providerId="ADAL" clId="{86E06B47-CF33-43E6-8946-B86D39C04523}" dt="2022-11-16T10:33:08.007" v="337"/>
          <ac:spMkLst>
            <pc:docMk/>
            <pc:sldMk cId="454245140" sldId="821"/>
            <ac:spMk id="4" creationId="{9ED5B23D-36AF-58EE-D7FB-E28AD8949A32}"/>
          </ac:spMkLst>
        </pc:spChg>
        <pc:graphicFrameChg chg="mod">
          <ac:chgData name="LLanos, Aitor" userId="23a22718-2848-45dd-8894-17eb3d6990e0" providerId="ADAL" clId="{86E06B47-CF33-43E6-8946-B86D39C04523}" dt="2022-11-16T10:34:54.030" v="373"/>
          <ac:graphicFrameMkLst>
            <pc:docMk/>
            <pc:sldMk cId="454245140" sldId="821"/>
            <ac:graphicFrameMk id="7" creationId="{D7DAF84F-17EC-CE0A-ED28-2793C6D8B921}"/>
          </ac:graphicFrameMkLst>
        </pc:graphicFrameChg>
      </pc:sldChg>
      <pc:sldMasterChg chg="delSldLayout">
        <pc:chgData name="LLanos, Aitor" userId="23a22718-2848-45dd-8894-17eb3d6990e0" providerId="ADAL" clId="{86E06B47-CF33-43E6-8946-B86D39C04523}" dt="2022-11-16T11:14:23.148" v="375" actId="47"/>
        <pc:sldMasterMkLst>
          <pc:docMk/>
          <pc:sldMasterMk cId="301815798" sldId="2147483878"/>
        </pc:sldMasterMkLst>
        <pc:sldLayoutChg chg="del">
          <pc:chgData name="LLanos, Aitor" userId="23a22718-2848-45dd-8894-17eb3d6990e0" providerId="ADAL" clId="{86E06B47-CF33-43E6-8946-B86D39C04523}" dt="2022-11-16T11:14:23.148" v="375" actId="47"/>
          <pc:sldLayoutMkLst>
            <pc:docMk/>
            <pc:sldMasterMk cId="301815798" sldId="2147483878"/>
            <pc:sldLayoutMk cId="3373773870" sldId="2147483999"/>
          </pc:sldLayoutMkLst>
        </pc:sldLayoutChg>
        <pc:sldLayoutChg chg="del">
          <pc:chgData name="LLanos, Aitor" userId="23a22718-2848-45dd-8894-17eb3d6990e0" providerId="ADAL" clId="{86E06B47-CF33-43E6-8946-B86D39C04523}" dt="2022-11-16T11:14:23.148" v="375" actId="47"/>
          <pc:sldLayoutMkLst>
            <pc:docMk/>
            <pc:sldMasterMk cId="301815798" sldId="2147483878"/>
            <pc:sldLayoutMk cId="3552982268" sldId="2147484001"/>
          </pc:sldLayoutMkLst>
        </pc:sldLayoutChg>
        <pc:sldLayoutChg chg="del">
          <pc:chgData name="LLanos, Aitor" userId="23a22718-2848-45dd-8894-17eb3d6990e0" providerId="ADAL" clId="{86E06B47-CF33-43E6-8946-B86D39C04523}" dt="2022-11-16T11:14:23.148" v="375" actId="47"/>
          <pc:sldLayoutMkLst>
            <pc:docMk/>
            <pc:sldMasterMk cId="301815798" sldId="2147483878"/>
            <pc:sldLayoutMk cId="134035795" sldId="2147484002"/>
          </pc:sldLayoutMkLst>
        </pc:sldLayoutChg>
        <pc:sldLayoutChg chg="del">
          <pc:chgData name="LLanos, Aitor" userId="23a22718-2848-45dd-8894-17eb3d6990e0" providerId="ADAL" clId="{86E06B47-CF33-43E6-8946-B86D39C04523}" dt="2022-11-16T11:14:23.148" v="375" actId="47"/>
          <pc:sldLayoutMkLst>
            <pc:docMk/>
            <pc:sldMasterMk cId="301815798" sldId="2147483878"/>
            <pc:sldLayoutMk cId="2528831500" sldId="2147484003"/>
          </pc:sldLayoutMkLst>
        </pc:sldLayoutChg>
        <pc:sldLayoutChg chg="del">
          <pc:chgData name="LLanos, Aitor" userId="23a22718-2848-45dd-8894-17eb3d6990e0" providerId="ADAL" clId="{86E06B47-CF33-43E6-8946-B86D39C04523}" dt="2022-11-16T11:14:23.148" v="375" actId="47"/>
          <pc:sldLayoutMkLst>
            <pc:docMk/>
            <pc:sldMasterMk cId="301815798" sldId="2147483878"/>
            <pc:sldLayoutMk cId="4013724876" sldId="2147484004"/>
          </pc:sldLayoutMkLst>
        </pc:sldLayoutChg>
      </pc:sldMasterChg>
      <pc:sldMasterChg chg="delSldLayout">
        <pc:chgData name="LLanos, Aitor" userId="23a22718-2848-45dd-8894-17eb3d6990e0" providerId="ADAL" clId="{86E06B47-CF33-43E6-8946-B86D39C04523}" dt="2022-11-16T11:14:23.148" v="375" actId="47"/>
        <pc:sldMasterMkLst>
          <pc:docMk/>
          <pc:sldMasterMk cId="2526114754" sldId="2147483904"/>
        </pc:sldMasterMkLst>
        <pc:sldLayoutChg chg="del">
          <pc:chgData name="LLanos, Aitor" userId="23a22718-2848-45dd-8894-17eb3d6990e0" providerId="ADAL" clId="{86E06B47-CF33-43E6-8946-B86D39C04523}" dt="2022-11-16T11:14:23.148" v="375" actId="47"/>
          <pc:sldLayoutMkLst>
            <pc:docMk/>
            <pc:sldMasterMk cId="2526114754" sldId="2147483904"/>
            <pc:sldLayoutMk cId="1655166960" sldId="2147483982"/>
          </pc:sldLayoutMkLst>
        </pc:sldLayoutChg>
      </pc:sldMasterChg>
    </pc:docChg>
  </pc:docChgLst>
  <pc:docChgLst>
    <pc:chgData name="LLanos, Aitor" userId="S::aitor.llanos@accenture.com::23a22718-2848-45dd-8894-17eb3d6990e0" providerId="AD" clId="Web-{9ABA5E44-AE6E-8232-9D42-F0D9161ADBB5}"/>
    <pc:docChg chg="addSld delSld modSld sldOrd modSection">
      <pc:chgData name="LLanos, Aitor" userId="S::aitor.llanos@accenture.com::23a22718-2848-45dd-8894-17eb3d6990e0" providerId="AD" clId="Web-{9ABA5E44-AE6E-8232-9D42-F0D9161ADBB5}" dt="2022-11-15T16:46:49.809" v="115"/>
      <pc:docMkLst>
        <pc:docMk/>
      </pc:docMkLst>
      <pc:sldChg chg="del">
        <pc:chgData name="LLanos, Aitor" userId="S::aitor.llanos@accenture.com::23a22718-2848-45dd-8894-17eb3d6990e0" providerId="AD" clId="Web-{9ABA5E44-AE6E-8232-9D42-F0D9161ADBB5}" dt="2022-11-15T16:42:39.396" v="77"/>
        <pc:sldMkLst>
          <pc:docMk/>
          <pc:sldMk cId="3401642566" sldId="257"/>
        </pc:sldMkLst>
      </pc:sldChg>
      <pc:sldChg chg="del">
        <pc:chgData name="LLanos, Aitor" userId="S::aitor.llanos@accenture.com::23a22718-2848-45dd-8894-17eb3d6990e0" providerId="AD" clId="Web-{9ABA5E44-AE6E-8232-9D42-F0D9161ADBB5}" dt="2022-11-15T16:43:39.507" v="86"/>
        <pc:sldMkLst>
          <pc:docMk/>
          <pc:sldMk cId="3055016271" sldId="260"/>
        </pc:sldMkLst>
      </pc:sldChg>
      <pc:sldChg chg="modSp">
        <pc:chgData name="LLanos, Aitor" userId="S::aitor.llanos@accenture.com::23a22718-2848-45dd-8894-17eb3d6990e0" providerId="AD" clId="Web-{9ABA5E44-AE6E-8232-9D42-F0D9161ADBB5}" dt="2022-11-15T16:13:27.122" v="76" actId="20577"/>
        <pc:sldMkLst>
          <pc:docMk/>
          <pc:sldMk cId="461694773" sldId="261"/>
        </pc:sldMkLst>
        <pc:spChg chg="mod">
          <ac:chgData name="LLanos, Aitor" userId="S::aitor.llanos@accenture.com::23a22718-2848-45dd-8894-17eb3d6990e0" providerId="AD" clId="Web-{9ABA5E44-AE6E-8232-9D42-F0D9161ADBB5}" dt="2022-11-15T16:12:22.684" v="0" actId="20577"/>
          <ac:spMkLst>
            <pc:docMk/>
            <pc:sldMk cId="461694773" sldId="261"/>
            <ac:spMk id="12" creationId="{ADB93FAD-A419-4443-A29B-086475CD8A3A}"/>
          </ac:spMkLst>
        </pc:spChg>
        <pc:spChg chg="mod">
          <ac:chgData name="LLanos, Aitor" userId="S::aitor.llanos@accenture.com::23a22718-2848-45dd-8894-17eb3d6990e0" providerId="AD" clId="Web-{9ABA5E44-AE6E-8232-9D42-F0D9161ADBB5}" dt="2022-11-15T16:13:27.122" v="76" actId="20577"/>
          <ac:spMkLst>
            <pc:docMk/>
            <pc:sldMk cId="461694773" sldId="261"/>
            <ac:spMk id="13" creationId="{FB3F260D-90B0-44AE-9BF6-734A780F1681}"/>
          </ac:spMkLst>
        </pc:spChg>
      </pc:sldChg>
      <pc:sldChg chg="del">
        <pc:chgData name="LLanos, Aitor" userId="S::aitor.llanos@accenture.com::23a22718-2848-45dd-8894-17eb3d6990e0" providerId="AD" clId="Web-{9ABA5E44-AE6E-8232-9D42-F0D9161ADBB5}" dt="2022-11-15T16:43:35.226" v="85"/>
        <pc:sldMkLst>
          <pc:docMk/>
          <pc:sldMk cId="275906206" sldId="351"/>
        </pc:sldMkLst>
      </pc:sldChg>
      <pc:sldChg chg="delSp modSp new">
        <pc:chgData name="LLanos, Aitor" userId="S::aitor.llanos@accenture.com::23a22718-2848-45dd-8894-17eb3d6990e0" providerId="AD" clId="Web-{9ABA5E44-AE6E-8232-9D42-F0D9161ADBB5}" dt="2022-11-15T16:43:32.710" v="84"/>
        <pc:sldMkLst>
          <pc:docMk/>
          <pc:sldMk cId="2013400821" sldId="814"/>
        </pc:sldMkLst>
        <pc:spChg chg="mod">
          <ac:chgData name="LLanos, Aitor" userId="S::aitor.llanos@accenture.com::23a22718-2848-45dd-8894-17eb3d6990e0" providerId="AD" clId="Web-{9ABA5E44-AE6E-8232-9D42-F0D9161ADBB5}" dt="2022-11-15T16:43:28.070" v="83" actId="20577"/>
          <ac:spMkLst>
            <pc:docMk/>
            <pc:sldMk cId="2013400821" sldId="814"/>
            <ac:spMk id="4" creationId="{01C8B49F-EDD7-B1F3-777B-A3F7A2018FEC}"/>
          </ac:spMkLst>
        </pc:spChg>
        <pc:spChg chg="del">
          <ac:chgData name="LLanos, Aitor" userId="S::aitor.llanos@accenture.com::23a22718-2848-45dd-8894-17eb3d6990e0" providerId="AD" clId="Web-{9ABA5E44-AE6E-8232-9D42-F0D9161ADBB5}" dt="2022-11-15T16:43:32.710" v="84"/>
          <ac:spMkLst>
            <pc:docMk/>
            <pc:sldMk cId="2013400821" sldId="814"/>
            <ac:spMk id="5" creationId="{0E7E59D0-9A00-C1E5-D4E8-920938B0FB3F}"/>
          </ac:spMkLst>
        </pc:spChg>
      </pc:sldChg>
      <pc:sldChg chg="delSp modSp new ord">
        <pc:chgData name="LLanos, Aitor" userId="S::aitor.llanos@accenture.com::23a22718-2848-45dd-8894-17eb3d6990e0" providerId="AD" clId="Web-{9ABA5E44-AE6E-8232-9D42-F0D9161ADBB5}" dt="2022-11-15T16:43:55.039" v="90"/>
        <pc:sldMkLst>
          <pc:docMk/>
          <pc:sldMk cId="2455430148" sldId="815"/>
        </pc:sldMkLst>
        <pc:spChg chg="mod">
          <ac:chgData name="LLanos, Aitor" userId="S::aitor.llanos@accenture.com::23a22718-2848-45dd-8894-17eb3d6990e0" providerId="AD" clId="Web-{9ABA5E44-AE6E-8232-9D42-F0D9161ADBB5}" dt="2022-11-15T16:43:50.226" v="89" actId="20577"/>
          <ac:spMkLst>
            <pc:docMk/>
            <pc:sldMk cId="2455430148" sldId="815"/>
            <ac:spMk id="4" creationId="{D7CA88C8-96D0-07F5-4507-64247B448EC4}"/>
          </ac:spMkLst>
        </pc:spChg>
        <pc:spChg chg="del">
          <ac:chgData name="LLanos, Aitor" userId="S::aitor.llanos@accenture.com::23a22718-2848-45dd-8894-17eb3d6990e0" providerId="AD" clId="Web-{9ABA5E44-AE6E-8232-9D42-F0D9161ADBB5}" dt="2022-11-15T16:43:55.039" v="90"/>
          <ac:spMkLst>
            <pc:docMk/>
            <pc:sldMk cId="2455430148" sldId="815"/>
            <ac:spMk id="5" creationId="{3E74A104-8555-66B2-E6BE-D01B10806B44}"/>
          </ac:spMkLst>
        </pc:spChg>
      </pc:sldChg>
      <pc:sldChg chg="delSp modSp new">
        <pc:chgData name="LLanos, Aitor" userId="S::aitor.llanos@accenture.com::23a22718-2848-45dd-8894-17eb3d6990e0" providerId="AD" clId="Web-{9ABA5E44-AE6E-8232-9D42-F0D9161ADBB5}" dt="2022-11-15T16:44:38.790" v="105"/>
        <pc:sldMkLst>
          <pc:docMk/>
          <pc:sldMk cId="1022423286" sldId="816"/>
        </pc:sldMkLst>
        <pc:spChg chg="mod">
          <ac:chgData name="LLanos, Aitor" userId="S::aitor.llanos@accenture.com::23a22718-2848-45dd-8894-17eb3d6990e0" providerId="AD" clId="Web-{9ABA5E44-AE6E-8232-9D42-F0D9161ADBB5}" dt="2022-11-15T16:44:37.306" v="104" actId="20577"/>
          <ac:spMkLst>
            <pc:docMk/>
            <pc:sldMk cId="1022423286" sldId="816"/>
            <ac:spMk id="4" creationId="{B73183C7-915B-AAC2-2077-C60E642A8FF4}"/>
          </ac:spMkLst>
        </pc:spChg>
        <pc:spChg chg="del">
          <ac:chgData name="LLanos, Aitor" userId="S::aitor.llanos@accenture.com::23a22718-2848-45dd-8894-17eb3d6990e0" providerId="AD" clId="Web-{9ABA5E44-AE6E-8232-9D42-F0D9161ADBB5}" dt="2022-11-15T16:44:38.790" v="105"/>
          <ac:spMkLst>
            <pc:docMk/>
            <pc:sldMk cId="1022423286" sldId="816"/>
            <ac:spMk id="5" creationId="{EE42D1D5-5E9B-7844-A4BA-0812AB302389}"/>
          </ac:spMkLst>
        </pc:spChg>
      </pc:sldChg>
      <pc:sldChg chg="delSp modSp new">
        <pc:chgData name="LLanos, Aitor" userId="S::aitor.llanos@accenture.com::23a22718-2848-45dd-8894-17eb3d6990e0" providerId="AD" clId="Web-{9ABA5E44-AE6E-8232-9D42-F0D9161ADBB5}" dt="2022-11-15T16:46:49.809" v="115"/>
        <pc:sldMkLst>
          <pc:docMk/>
          <pc:sldMk cId="2896122029" sldId="817"/>
        </pc:sldMkLst>
        <pc:spChg chg="mod">
          <ac:chgData name="LLanos, Aitor" userId="S::aitor.llanos@accenture.com::23a22718-2848-45dd-8894-17eb3d6990e0" providerId="AD" clId="Web-{9ABA5E44-AE6E-8232-9D42-F0D9161ADBB5}" dt="2022-11-15T16:46:39.340" v="108" actId="20577"/>
          <ac:spMkLst>
            <pc:docMk/>
            <pc:sldMk cId="2896122029" sldId="817"/>
            <ac:spMk id="4" creationId="{76E53CBD-0953-67DC-8B6F-200C21B29213}"/>
          </ac:spMkLst>
        </pc:spChg>
        <pc:spChg chg="del">
          <ac:chgData name="LLanos, Aitor" userId="S::aitor.llanos@accenture.com::23a22718-2848-45dd-8894-17eb3d6990e0" providerId="AD" clId="Web-{9ABA5E44-AE6E-8232-9D42-F0D9161ADBB5}" dt="2022-11-15T16:46:49.809" v="115"/>
          <ac:spMkLst>
            <pc:docMk/>
            <pc:sldMk cId="2896122029" sldId="817"/>
            <ac:spMk id="5" creationId="{EFA5C50F-E7B6-BD4A-06A3-85C81383E30B}"/>
          </ac:spMkLst>
        </pc:spChg>
      </pc:sldChg>
      <pc:sldChg chg="delSp modSp new">
        <pc:chgData name="LLanos, Aitor" userId="S::aitor.llanos@accenture.com::23a22718-2848-45dd-8894-17eb3d6990e0" providerId="AD" clId="Web-{9ABA5E44-AE6E-8232-9D42-F0D9161ADBB5}" dt="2022-11-15T16:46:46.356" v="114"/>
        <pc:sldMkLst>
          <pc:docMk/>
          <pc:sldMk cId="931571448" sldId="818"/>
        </pc:sldMkLst>
        <pc:spChg chg="mod">
          <ac:chgData name="LLanos, Aitor" userId="S::aitor.llanos@accenture.com::23a22718-2848-45dd-8894-17eb3d6990e0" providerId="AD" clId="Web-{9ABA5E44-AE6E-8232-9D42-F0D9161ADBB5}" dt="2022-11-15T16:46:45.481" v="113" actId="20577"/>
          <ac:spMkLst>
            <pc:docMk/>
            <pc:sldMk cId="931571448" sldId="818"/>
            <ac:spMk id="4" creationId="{E8AF24E1-1750-7E04-9195-96091E79424B}"/>
          </ac:spMkLst>
        </pc:spChg>
        <pc:spChg chg="del">
          <ac:chgData name="LLanos, Aitor" userId="S::aitor.llanos@accenture.com::23a22718-2848-45dd-8894-17eb3d6990e0" providerId="AD" clId="Web-{9ABA5E44-AE6E-8232-9D42-F0D9161ADBB5}" dt="2022-11-15T16:46:46.356" v="114"/>
          <ac:spMkLst>
            <pc:docMk/>
            <pc:sldMk cId="931571448" sldId="818"/>
            <ac:spMk id="5" creationId="{CA7A32E1-3D98-8E72-A1DA-6ACB43271DAD}"/>
          </ac:spMkLst>
        </pc:spChg>
      </pc:sldChg>
    </pc:docChg>
  </pc:docChgLst>
  <pc:docChgLst>
    <pc:chgData name="Ayuso Herranz, Alex" userId="S::alex.ayuso.herranz@accenture.com::f2af2158-ee5d-4607-8bdb-f334a28ec6e2" providerId="AD" clId="Web-{661EFDCD-B457-1DFF-175C-BAE73B381043}"/>
    <pc:docChg chg="modSld">
      <pc:chgData name="Ayuso Herranz, Alex" userId="S::alex.ayuso.herranz@accenture.com::f2af2158-ee5d-4607-8bdb-f334a28ec6e2" providerId="AD" clId="Web-{661EFDCD-B457-1DFF-175C-BAE73B381043}" dt="2022-11-15T16:49:58.442" v="31" actId="20577"/>
      <pc:docMkLst>
        <pc:docMk/>
      </pc:docMkLst>
      <pc:sldChg chg="modSp">
        <pc:chgData name="Ayuso Herranz, Alex" userId="S::alex.ayuso.herranz@accenture.com::f2af2158-ee5d-4607-8bdb-f334a28ec6e2" providerId="AD" clId="Web-{661EFDCD-B457-1DFF-175C-BAE73B381043}" dt="2022-11-15T16:49:58.442" v="31" actId="20577"/>
        <pc:sldMkLst>
          <pc:docMk/>
          <pc:sldMk cId="2455430148" sldId="815"/>
        </pc:sldMkLst>
        <pc:spChg chg="mod">
          <ac:chgData name="Ayuso Herranz, Alex" userId="S::alex.ayuso.herranz@accenture.com::f2af2158-ee5d-4607-8bdb-f334a28ec6e2" providerId="AD" clId="Web-{661EFDCD-B457-1DFF-175C-BAE73B381043}" dt="2022-11-15T16:49:58.442" v="31" actId="20577"/>
          <ac:spMkLst>
            <pc:docMk/>
            <pc:sldMk cId="2455430148" sldId="815"/>
            <ac:spMk id="2" creationId="{77EF5E6C-B498-57C4-8302-FC5D0084CE8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image" Target="../media/image44.png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10" Type="http://schemas.openxmlformats.org/officeDocument/2006/relationships/image" Target="../media/image70.svg"/><Relationship Id="rId4" Type="http://schemas.openxmlformats.org/officeDocument/2006/relationships/image" Target="../media/image64.svg"/><Relationship Id="rId9" Type="http://schemas.openxmlformats.org/officeDocument/2006/relationships/image" Target="../media/image69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image" Target="../media/image44.png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10" Type="http://schemas.openxmlformats.org/officeDocument/2006/relationships/image" Target="../media/image70.svg"/><Relationship Id="rId4" Type="http://schemas.openxmlformats.org/officeDocument/2006/relationships/image" Target="../media/image64.svg"/><Relationship Id="rId9" Type="http://schemas.openxmlformats.org/officeDocument/2006/relationships/image" Target="../media/image69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DE5B1B-6765-40EC-9033-DBAECF47CC0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A6EC65C-2463-4370-ADCC-CA9CB090DAA1}">
      <dgm:prSet/>
      <dgm:spPr/>
      <dgm:t>
        <a:bodyPr/>
        <a:lstStyle/>
        <a:p>
          <a:r>
            <a:rPr lang="en-US"/>
            <a:t>Arquitectura</a:t>
          </a:r>
        </a:p>
      </dgm:t>
    </dgm:pt>
    <dgm:pt modelId="{224986A0-3630-4B70-A684-EB543286CBFD}" type="parTrans" cxnId="{309FB02F-7DDB-4919-A889-8E95063C24C6}">
      <dgm:prSet/>
      <dgm:spPr/>
      <dgm:t>
        <a:bodyPr/>
        <a:lstStyle/>
        <a:p>
          <a:endParaRPr lang="en-US"/>
        </a:p>
      </dgm:t>
    </dgm:pt>
    <dgm:pt modelId="{C8389E08-1668-4997-97E8-9DF292DAA0F9}" type="sibTrans" cxnId="{309FB02F-7DDB-4919-A889-8E95063C24C6}">
      <dgm:prSet/>
      <dgm:spPr/>
      <dgm:t>
        <a:bodyPr/>
        <a:lstStyle/>
        <a:p>
          <a:endParaRPr lang="en-US"/>
        </a:p>
      </dgm:t>
    </dgm:pt>
    <dgm:pt modelId="{8FF39674-A63E-4B60-A209-F4C126D546D7}">
      <dgm:prSet/>
      <dgm:spPr/>
      <dgm:t>
        <a:bodyPr/>
        <a:lstStyle/>
        <a:p>
          <a:r>
            <a:rPr lang="en-US" err="1"/>
            <a:t>Arquitectura</a:t>
          </a:r>
          <a:r>
            <a:rPr lang="en-US"/>
            <a:t> </a:t>
          </a:r>
          <a:r>
            <a:rPr lang="en-US" err="1"/>
            <a:t>por</a:t>
          </a:r>
          <a:r>
            <a:rPr lang="en-US"/>
            <a:t> </a:t>
          </a:r>
          <a:r>
            <a:rPr lang="en-US" err="1"/>
            <a:t>partes</a:t>
          </a:r>
          <a:endParaRPr lang="en-US"/>
        </a:p>
      </dgm:t>
    </dgm:pt>
    <dgm:pt modelId="{F2A8D107-92F6-4C12-BAA7-42A05D0C0DDC}" type="parTrans" cxnId="{28EE708F-4BBC-41FB-8984-CAD08AAF71BA}">
      <dgm:prSet/>
      <dgm:spPr/>
      <dgm:t>
        <a:bodyPr/>
        <a:lstStyle/>
        <a:p>
          <a:endParaRPr lang="en-US"/>
        </a:p>
      </dgm:t>
    </dgm:pt>
    <dgm:pt modelId="{9CF89A03-3E96-409D-8A5B-04AB52E76FB0}" type="sibTrans" cxnId="{28EE708F-4BBC-41FB-8984-CAD08AAF71BA}">
      <dgm:prSet/>
      <dgm:spPr/>
      <dgm:t>
        <a:bodyPr/>
        <a:lstStyle/>
        <a:p>
          <a:endParaRPr lang="en-US"/>
        </a:p>
      </dgm:t>
    </dgm:pt>
    <dgm:pt modelId="{3E1B0789-59B7-48F9-BBA4-A8A11F38388F}">
      <dgm:prSet/>
      <dgm:spPr/>
      <dgm:t>
        <a:bodyPr/>
        <a:lstStyle/>
        <a:p>
          <a:r>
            <a:rPr lang="en-US"/>
            <a:t>Problemas</a:t>
          </a:r>
        </a:p>
      </dgm:t>
    </dgm:pt>
    <dgm:pt modelId="{EA2457BF-4541-4B04-B769-11F04546A44A}" type="parTrans" cxnId="{7C80B0B3-17F0-48B9-B918-44D5F5A00937}">
      <dgm:prSet/>
      <dgm:spPr/>
      <dgm:t>
        <a:bodyPr/>
        <a:lstStyle/>
        <a:p>
          <a:endParaRPr lang="en-US"/>
        </a:p>
      </dgm:t>
    </dgm:pt>
    <dgm:pt modelId="{E1A6E2C9-0F5A-48DE-802C-2417592C1B44}" type="sibTrans" cxnId="{7C80B0B3-17F0-48B9-B918-44D5F5A00937}">
      <dgm:prSet/>
      <dgm:spPr/>
      <dgm:t>
        <a:bodyPr/>
        <a:lstStyle/>
        <a:p>
          <a:endParaRPr lang="en-US"/>
        </a:p>
      </dgm:t>
    </dgm:pt>
    <dgm:pt modelId="{EC243B91-89E6-42FA-A666-BA34E7C695CD}">
      <dgm:prSet/>
      <dgm:spPr/>
      <dgm:t>
        <a:bodyPr/>
        <a:lstStyle/>
        <a:p>
          <a:r>
            <a:rPr lang="en-US"/>
            <a:t>Mejoras</a:t>
          </a:r>
        </a:p>
      </dgm:t>
    </dgm:pt>
    <dgm:pt modelId="{80BE52B8-350F-4B33-B709-5E59BB2ABEAB}" type="parTrans" cxnId="{F710DB58-81E3-4C6C-9F85-BB12E5AF7708}">
      <dgm:prSet/>
      <dgm:spPr/>
      <dgm:t>
        <a:bodyPr/>
        <a:lstStyle/>
        <a:p>
          <a:endParaRPr lang="en-US"/>
        </a:p>
      </dgm:t>
    </dgm:pt>
    <dgm:pt modelId="{462DF985-4083-4085-BF9C-9DAFD4523539}" type="sibTrans" cxnId="{F710DB58-81E3-4C6C-9F85-BB12E5AF7708}">
      <dgm:prSet/>
      <dgm:spPr/>
      <dgm:t>
        <a:bodyPr/>
        <a:lstStyle/>
        <a:p>
          <a:endParaRPr lang="en-US"/>
        </a:p>
      </dgm:t>
    </dgm:pt>
    <dgm:pt modelId="{74816A4F-7A23-40E2-BAAC-0CFCEF5EC321}" type="pres">
      <dgm:prSet presAssocID="{8ADE5B1B-6765-40EC-9033-DBAECF47CC02}" presName="root" presStyleCnt="0">
        <dgm:presLayoutVars>
          <dgm:dir/>
          <dgm:resizeHandles val="exact"/>
        </dgm:presLayoutVars>
      </dgm:prSet>
      <dgm:spPr/>
    </dgm:pt>
    <dgm:pt modelId="{7B776BBE-2124-4D5B-97BE-37A9C310B995}" type="pres">
      <dgm:prSet presAssocID="{6A6EC65C-2463-4370-ADCC-CA9CB090DAA1}" presName="compNode" presStyleCnt="0"/>
      <dgm:spPr/>
    </dgm:pt>
    <dgm:pt modelId="{16D660CA-5F1A-4490-BC72-22050A8E4EFE}" type="pres">
      <dgm:prSet presAssocID="{6A6EC65C-2463-4370-ADCC-CA9CB090DAA1}" presName="bgRect" presStyleLbl="bgShp" presStyleIdx="0" presStyleCnt="4"/>
      <dgm:spPr/>
    </dgm:pt>
    <dgm:pt modelId="{B6C064A9-CB2A-4799-85C6-1D8D41C64160}" type="pres">
      <dgm:prSet presAssocID="{6A6EC65C-2463-4370-ADCC-CA9CB090DAA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32A5DE11-68EF-4387-8562-191B36074D0A}" type="pres">
      <dgm:prSet presAssocID="{6A6EC65C-2463-4370-ADCC-CA9CB090DAA1}" presName="spaceRect" presStyleCnt="0"/>
      <dgm:spPr/>
    </dgm:pt>
    <dgm:pt modelId="{A60406BD-0876-4846-9737-3EB5EE7D853E}" type="pres">
      <dgm:prSet presAssocID="{6A6EC65C-2463-4370-ADCC-CA9CB090DAA1}" presName="parTx" presStyleLbl="revTx" presStyleIdx="0" presStyleCnt="4">
        <dgm:presLayoutVars>
          <dgm:chMax val="0"/>
          <dgm:chPref val="0"/>
        </dgm:presLayoutVars>
      </dgm:prSet>
      <dgm:spPr/>
    </dgm:pt>
    <dgm:pt modelId="{9E8AA367-FE89-4680-A948-2444CC28581B}" type="pres">
      <dgm:prSet presAssocID="{C8389E08-1668-4997-97E8-9DF292DAA0F9}" presName="sibTrans" presStyleCnt="0"/>
      <dgm:spPr/>
    </dgm:pt>
    <dgm:pt modelId="{67A55BFE-2B62-411F-8671-86B86ACDF249}" type="pres">
      <dgm:prSet presAssocID="{8FF39674-A63E-4B60-A209-F4C126D546D7}" presName="compNode" presStyleCnt="0"/>
      <dgm:spPr/>
    </dgm:pt>
    <dgm:pt modelId="{7BE89D4E-5840-41AE-96FF-9BEF728DE71B}" type="pres">
      <dgm:prSet presAssocID="{8FF39674-A63E-4B60-A209-F4C126D546D7}" presName="bgRect" presStyleLbl="bgShp" presStyleIdx="1" presStyleCnt="4"/>
      <dgm:spPr/>
    </dgm:pt>
    <dgm:pt modelId="{8415B749-541C-4B60-B2DF-818A507731B1}" type="pres">
      <dgm:prSet presAssocID="{8FF39674-A63E-4B60-A209-F4C126D546D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95DE7B8-D53D-4971-847A-31198452AA1F}" type="pres">
      <dgm:prSet presAssocID="{8FF39674-A63E-4B60-A209-F4C126D546D7}" presName="spaceRect" presStyleCnt="0"/>
      <dgm:spPr/>
    </dgm:pt>
    <dgm:pt modelId="{BD12E017-3777-468F-92A3-0501471CC8A0}" type="pres">
      <dgm:prSet presAssocID="{8FF39674-A63E-4B60-A209-F4C126D546D7}" presName="parTx" presStyleLbl="revTx" presStyleIdx="1" presStyleCnt="4">
        <dgm:presLayoutVars>
          <dgm:chMax val="0"/>
          <dgm:chPref val="0"/>
        </dgm:presLayoutVars>
      </dgm:prSet>
      <dgm:spPr/>
    </dgm:pt>
    <dgm:pt modelId="{280673B4-40D2-4534-82D3-30AA1A426020}" type="pres">
      <dgm:prSet presAssocID="{9CF89A03-3E96-409D-8A5B-04AB52E76FB0}" presName="sibTrans" presStyleCnt="0"/>
      <dgm:spPr/>
    </dgm:pt>
    <dgm:pt modelId="{2E1A48CF-8950-4147-8CBD-9A8CC0505B20}" type="pres">
      <dgm:prSet presAssocID="{3E1B0789-59B7-48F9-BBA4-A8A11F38388F}" presName="compNode" presStyleCnt="0"/>
      <dgm:spPr/>
    </dgm:pt>
    <dgm:pt modelId="{3ECD9C53-2345-4431-BF20-0E4E2E9D7D52}" type="pres">
      <dgm:prSet presAssocID="{3E1B0789-59B7-48F9-BBA4-A8A11F38388F}" presName="bgRect" presStyleLbl="bgShp" presStyleIdx="2" presStyleCnt="4"/>
      <dgm:spPr/>
    </dgm:pt>
    <dgm:pt modelId="{06D9F95A-2BF4-4B66-8D36-2EE534B6A9E4}" type="pres">
      <dgm:prSet presAssocID="{3E1B0789-59B7-48F9-BBA4-A8A11F38388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768CB183-EF74-480B-A496-718912AB9D94}" type="pres">
      <dgm:prSet presAssocID="{3E1B0789-59B7-48F9-BBA4-A8A11F38388F}" presName="spaceRect" presStyleCnt="0"/>
      <dgm:spPr/>
    </dgm:pt>
    <dgm:pt modelId="{A4568360-DE7D-4323-B85C-23FB87DFC110}" type="pres">
      <dgm:prSet presAssocID="{3E1B0789-59B7-48F9-BBA4-A8A11F38388F}" presName="parTx" presStyleLbl="revTx" presStyleIdx="2" presStyleCnt="4">
        <dgm:presLayoutVars>
          <dgm:chMax val="0"/>
          <dgm:chPref val="0"/>
        </dgm:presLayoutVars>
      </dgm:prSet>
      <dgm:spPr/>
    </dgm:pt>
    <dgm:pt modelId="{35E566AB-816B-4656-B752-EC0117D2137B}" type="pres">
      <dgm:prSet presAssocID="{E1A6E2C9-0F5A-48DE-802C-2417592C1B44}" presName="sibTrans" presStyleCnt="0"/>
      <dgm:spPr/>
    </dgm:pt>
    <dgm:pt modelId="{B431CF07-F819-4DB4-A867-70EF538DD022}" type="pres">
      <dgm:prSet presAssocID="{EC243B91-89E6-42FA-A666-BA34E7C695CD}" presName="compNode" presStyleCnt="0"/>
      <dgm:spPr/>
    </dgm:pt>
    <dgm:pt modelId="{0CDDDA16-222B-4326-B557-ABC4F6B616AD}" type="pres">
      <dgm:prSet presAssocID="{EC243B91-89E6-42FA-A666-BA34E7C695CD}" presName="bgRect" presStyleLbl="bgShp" presStyleIdx="3" presStyleCnt="4"/>
      <dgm:spPr/>
    </dgm:pt>
    <dgm:pt modelId="{E3AA391A-2CDF-4FFB-81D0-7C64C51E277D}" type="pres">
      <dgm:prSet presAssocID="{EC243B91-89E6-42FA-A666-BA34E7C695C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9550AA4-8823-401F-AD7B-2B733217AC33}" type="pres">
      <dgm:prSet presAssocID="{EC243B91-89E6-42FA-A666-BA34E7C695CD}" presName="spaceRect" presStyleCnt="0"/>
      <dgm:spPr/>
    </dgm:pt>
    <dgm:pt modelId="{ACEBA048-037F-44AE-A55E-BEC93418561E}" type="pres">
      <dgm:prSet presAssocID="{EC243B91-89E6-42FA-A666-BA34E7C695C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09FB02F-7DDB-4919-A889-8E95063C24C6}" srcId="{8ADE5B1B-6765-40EC-9033-DBAECF47CC02}" destId="{6A6EC65C-2463-4370-ADCC-CA9CB090DAA1}" srcOrd="0" destOrd="0" parTransId="{224986A0-3630-4B70-A684-EB543286CBFD}" sibTransId="{C8389E08-1668-4997-97E8-9DF292DAA0F9}"/>
    <dgm:cxn modelId="{4783CF33-1C93-4517-86E5-F7187CF9B555}" type="presOf" srcId="{3E1B0789-59B7-48F9-BBA4-A8A11F38388F}" destId="{A4568360-DE7D-4323-B85C-23FB87DFC110}" srcOrd="0" destOrd="0" presId="urn:microsoft.com/office/officeart/2018/2/layout/IconVerticalSolidList"/>
    <dgm:cxn modelId="{1549FA5C-F664-4C37-822B-977239EB8259}" type="presOf" srcId="{8FF39674-A63E-4B60-A209-F4C126D546D7}" destId="{BD12E017-3777-468F-92A3-0501471CC8A0}" srcOrd="0" destOrd="0" presId="urn:microsoft.com/office/officeart/2018/2/layout/IconVerticalSolidList"/>
    <dgm:cxn modelId="{74F9A175-E02A-425A-93D3-E545D703CB59}" type="presOf" srcId="{6A6EC65C-2463-4370-ADCC-CA9CB090DAA1}" destId="{A60406BD-0876-4846-9737-3EB5EE7D853E}" srcOrd="0" destOrd="0" presId="urn:microsoft.com/office/officeart/2018/2/layout/IconVerticalSolidList"/>
    <dgm:cxn modelId="{F710DB58-81E3-4C6C-9F85-BB12E5AF7708}" srcId="{8ADE5B1B-6765-40EC-9033-DBAECF47CC02}" destId="{EC243B91-89E6-42FA-A666-BA34E7C695CD}" srcOrd="3" destOrd="0" parTransId="{80BE52B8-350F-4B33-B709-5E59BB2ABEAB}" sibTransId="{462DF985-4083-4085-BF9C-9DAFD4523539}"/>
    <dgm:cxn modelId="{28EE708F-4BBC-41FB-8984-CAD08AAF71BA}" srcId="{8ADE5B1B-6765-40EC-9033-DBAECF47CC02}" destId="{8FF39674-A63E-4B60-A209-F4C126D546D7}" srcOrd="1" destOrd="0" parTransId="{F2A8D107-92F6-4C12-BAA7-42A05D0C0DDC}" sibTransId="{9CF89A03-3E96-409D-8A5B-04AB52E76FB0}"/>
    <dgm:cxn modelId="{400E12A2-B761-4AD8-A2F7-871B1BB29312}" type="presOf" srcId="{EC243B91-89E6-42FA-A666-BA34E7C695CD}" destId="{ACEBA048-037F-44AE-A55E-BEC93418561E}" srcOrd="0" destOrd="0" presId="urn:microsoft.com/office/officeart/2018/2/layout/IconVerticalSolidList"/>
    <dgm:cxn modelId="{7C80B0B3-17F0-48B9-B918-44D5F5A00937}" srcId="{8ADE5B1B-6765-40EC-9033-DBAECF47CC02}" destId="{3E1B0789-59B7-48F9-BBA4-A8A11F38388F}" srcOrd="2" destOrd="0" parTransId="{EA2457BF-4541-4B04-B769-11F04546A44A}" sibTransId="{E1A6E2C9-0F5A-48DE-802C-2417592C1B44}"/>
    <dgm:cxn modelId="{3E1767DC-8EF3-43B3-A927-45F634C44A1C}" type="presOf" srcId="{8ADE5B1B-6765-40EC-9033-DBAECF47CC02}" destId="{74816A4F-7A23-40E2-BAAC-0CFCEF5EC321}" srcOrd="0" destOrd="0" presId="urn:microsoft.com/office/officeart/2018/2/layout/IconVerticalSolidList"/>
    <dgm:cxn modelId="{6059A498-4FBA-4A8D-B1C1-5885B10B8D4A}" type="presParOf" srcId="{74816A4F-7A23-40E2-BAAC-0CFCEF5EC321}" destId="{7B776BBE-2124-4D5B-97BE-37A9C310B995}" srcOrd="0" destOrd="0" presId="urn:microsoft.com/office/officeart/2018/2/layout/IconVerticalSolidList"/>
    <dgm:cxn modelId="{B5DE9B75-57BC-4030-AC41-C365A3A1FED4}" type="presParOf" srcId="{7B776BBE-2124-4D5B-97BE-37A9C310B995}" destId="{16D660CA-5F1A-4490-BC72-22050A8E4EFE}" srcOrd="0" destOrd="0" presId="urn:microsoft.com/office/officeart/2018/2/layout/IconVerticalSolidList"/>
    <dgm:cxn modelId="{7F27AE8D-CA97-40C2-AA87-E01787833DB4}" type="presParOf" srcId="{7B776BBE-2124-4D5B-97BE-37A9C310B995}" destId="{B6C064A9-CB2A-4799-85C6-1D8D41C64160}" srcOrd="1" destOrd="0" presId="urn:microsoft.com/office/officeart/2018/2/layout/IconVerticalSolidList"/>
    <dgm:cxn modelId="{0E847CED-85AB-4899-BDB0-8962409E9245}" type="presParOf" srcId="{7B776BBE-2124-4D5B-97BE-37A9C310B995}" destId="{32A5DE11-68EF-4387-8562-191B36074D0A}" srcOrd="2" destOrd="0" presId="urn:microsoft.com/office/officeart/2018/2/layout/IconVerticalSolidList"/>
    <dgm:cxn modelId="{587164CD-716A-46E4-BED2-B2BBCB600A23}" type="presParOf" srcId="{7B776BBE-2124-4D5B-97BE-37A9C310B995}" destId="{A60406BD-0876-4846-9737-3EB5EE7D853E}" srcOrd="3" destOrd="0" presId="urn:microsoft.com/office/officeart/2018/2/layout/IconVerticalSolidList"/>
    <dgm:cxn modelId="{6E75D3CC-09C6-4B36-A00C-93D9A42F468A}" type="presParOf" srcId="{74816A4F-7A23-40E2-BAAC-0CFCEF5EC321}" destId="{9E8AA367-FE89-4680-A948-2444CC28581B}" srcOrd="1" destOrd="0" presId="urn:microsoft.com/office/officeart/2018/2/layout/IconVerticalSolidList"/>
    <dgm:cxn modelId="{761D488B-AB2B-4DCC-A37A-6FEEB6D0B0F0}" type="presParOf" srcId="{74816A4F-7A23-40E2-BAAC-0CFCEF5EC321}" destId="{67A55BFE-2B62-411F-8671-86B86ACDF249}" srcOrd="2" destOrd="0" presId="urn:microsoft.com/office/officeart/2018/2/layout/IconVerticalSolidList"/>
    <dgm:cxn modelId="{E5369935-9B40-451C-ADA5-DAC5CBCF7FCC}" type="presParOf" srcId="{67A55BFE-2B62-411F-8671-86B86ACDF249}" destId="{7BE89D4E-5840-41AE-96FF-9BEF728DE71B}" srcOrd="0" destOrd="0" presId="urn:microsoft.com/office/officeart/2018/2/layout/IconVerticalSolidList"/>
    <dgm:cxn modelId="{444CD6E0-7E4D-43A6-BD96-C5917B9679E2}" type="presParOf" srcId="{67A55BFE-2B62-411F-8671-86B86ACDF249}" destId="{8415B749-541C-4B60-B2DF-818A507731B1}" srcOrd="1" destOrd="0" presId="urn:microsoft.com/office/officeart/2018/2/layout/IconVerticalSolidList"/>
    <dgm:cxn modelId="{BC2B272B-F8FE-45DA-ABE1-76A7A8611F77}" type="presParOf" srcId="{67A55BFE-2B62-411F-8671-86B86ACDF249}" destId="{E95DE7B8-D53D-4971-847A-31198452AA1F}" srcOrd="2" destOrd="0" presId="urn:microsoft.com/office/officeart/2018/2/layout/IconVerticalSolidList"/>
    <dgm:cxn modelId="{E69BEA12-E7C2-4E34-9DB3-F65330FE48EF}" type="presParOf" srcId="{67A55BFE-2B62-411F-8671-86B86ACDF249}" destId="{BD12E017-3777-468F-92A3-0501471CC8A0}" srcOrd="3" destOrd="0" presId="urn:microsoft.com/office/officeart/2018/2/layout/IconVerticalSolidList"/>
    <dgm:cxn modelId="{E2E721D6-5DC8-4168-93F8-1EB5D524BDF0}" type="presParOf" srcId="{74816A4F-7A23-40E2-BAAC-0CFCEF5EC321}" destId="{280673B4-40D2-4534-82D3-30AA1A426020}" srcOrd="3" destOrd="0" presId="urn:microsoft.com/office/officeart/2018/2/layout/IconVerticalSolidList"/>
    <dgm:cxn modelId="{0724FA3C-1943-4036-82B8-27528AB0F823}" type="presParOf" srcId="{74816A4F-7A23-40E2-BAAC-0CFCEF5EC321}" destId="{2E1A48CF-8950-4147-8CBD-9A8CC0505B20}" srcOrd="4" destOrd="0" presId="urn:microsoft.com/office/officeart/2018/2/layout/IconVerticalSolidList"/>
    <dgm:cxn modelId="{109399B2-5156-4E84-A643-6078C0DC611F}" type="presParOf" srcId="{2E1A48CF-8950-4147-8CBD-9A8CC0505B20}" destId="{3ECD9C53-2345-4431-BF20-0E4E2E9D7D52}" srcOrd="0" destOrd="0" presId="urn:microsoft.com/office/officeart/2018/2/layout/IconVerticalSolidList"/>
    <dgm:cxn modelId="{A2C9D254-8DDF-47B2-9F12-928E36A5D56E}" type="presParOf" srcId="{2E1A48CF-8950-4147-8CBD-9A8CC0505B20}" destId="{06D9F95A-2BF4-4B66-8D36-2EE534B6A9E4}" srcOrd="1" destOrd="0" presId="urn:microsoft.com/office/officeart/2018/2/layout/IconVerticalSolidList"/>
    <dgm:cxn modelId="{5109FA3B-2B7C-4C3B-A0CC-4695E5A41F0D}" type="presParOf" srcId="{2E1A48CF-8950-4147-8CBD-9A8CC0505B20}" destId="{768CB183-EF74-480B-A496-718912AB9D94}" srcOrd="2" destOrd="0" presId="urn:microsoft.com/office/officeart/2018/2/layout/IconVerticalSolidList"/>
    <dgm:cxn modelId="{379EE2E6-3B26-4406-8AB6-68BDCF08CBC4}" type="presParOf" srcId="{2E1A48CF-8950-4147-8CBD-9A8CC0505B20}" destId="{A4568360-DE7D-4323-B85C-23FB87DFC110}" srcOrd="3" destOrd="0" presId="urn:microsoft.com/office/officeart/2018/2/layout/IconVerticalSolidList"/>
    <dgm:cxn modelId="{351EAF32-249A-4B07-B9CA-25BE3177055A}" type="presParOf" srcId="{74816A4F-7A23-40E2-BAAC-0CFCEF5EC321}" destId="{35E566AB-816B-4656-B752-EC0117D2137B}" srcOrd="5" destOrd="0" presId="urn:microsoft.com/office/officeart/2018/2/layout/IconVerticalSolidList"/>
    <dgm:cxn modelId="{935D463C-EB8A-4BE8-9EA7-A13D1E3217F5}" type="presParOf" srcId="{74816A4F-7A23-40E2-BAAC-0CFCEF5EC321}" destId="{B431CF07-F819-4DB4-A867-70EF538DD022}" srcOrd="6" destOrd="0" presId="urn:microsoft.com/office/officeart/2018/2/layout/IconVerticalSolidList"/>
    <dgm:cxn modelId="{1DC21615-B6D4-47D5-82C3-FF965117A467}" type="presParOf" srcId="{B431CF07-F819-4DB4-A867-70EF538DD022}" destId="{0CDDDA16-222B-4326-B557-ABC4F6B616AD}" srcOrd="0" destOrd="0" presId="urn:microsoft.com/office/officeart/2018/2/layout/IconVerticalSolidList"/>
    <dgm:cxn modelId="{8FFE1590-365C-4C96-9576-4BF3F01F25FA}" type="presParOf" srcId="{B431CF07-F819-4DB4-A867-70EF538DD022}" destId="{E3AA391A-2CDF-4FFB-81D0-7C64C51E277D}" srcOrd="1" destOrd="0" presId="urn:microsoft.com/office/officeart/2018/2/layout/IconVerticalSolidList"/>
    <dgm:cxn modelId="{AEC05380-B264-4F41-A1E2-F25F08DBA0D9}" type="presParOf" srcId="{B431CF07-F819-4DB4-A867-70EF538DD022}" destId="{C9550AA4-8823-401F-AD7B-2B733217AC33}" srcOrd="2" destOrd="0" presId="urn:microsoft.com/office/officeart/2018/2/layout/IconVerticalSolidList"/>
    <dgm:cxn modelId="{1C9668B6-86FA-4064-919F-1775D49F9FBA}" type="presParOf" srcId="{B431CF07-F819-4DB4-A867-70EF538DD022}" destId="{ACEBA048-037F-44AE-A55E-BEC93418561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1B9D6D-3D3B-488A-A3F9-D10FFDE5043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8BC3D1-1B9D-4217-9AAB-7E64CA7F4DBB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 b="0"/>
            <a:t>Azure Synapse</a:t>
          </a:r>
          <a:endParaRPr lang="en-US"/>
        </a:p>
      </dgm:t>
    </dgm:pt>
    <dgm:pt modelId="{484B96F1-DBFC-4951-892D-8D808D7BE6CB}" type="parTrans" cxnId="{523C2666-9C0E-43EA-97B5-830BC9F86751}">
      <dgm:prSet/>
      <dgm:spPr/>
      <dgm:t>
        <a:bodyPr/>
        <a:lstStyle/>
        <a:p>
          <a:endParaRPr lang="en-US"/>
        </a:p>
      </dgm:t>
    </dgm:pt>
    <dgm:pt modelId="{7C26F698-D70F-423C-A889-5ED94D6C97DC}" type="sibTrans" cxnId="{523C2666-9C0E-43EA-97B5-830BC9F86751}">
      <dgm:prSet/>
      <dgm:spPr/>
      <dgm:t>
        <a:bodyPr/>
        <a:lstStyle/>
        <a:p>
          <a:endParaRPr lang="en-US"/>
        </a:p>
      </dgm:t>
    </dgm:pt>
    <dgm:pt modelId="{5887D9E2-579E-4AA8-AB92-D3FADD3065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ETL</a:t>
          </a:r>
        </a:p>
      </dgm:t>
    </dgm:pt>
    <dgm:pt modelId="{74081954-DE0F-4C9A-8DAD-5C28576E5F23}" type="parTrans" cxnId="{B21788A0-6864-4A0A-902D-F41216A35FCC}">
      <dgm:prSet/>
      <dgm:spPr/>
      <dgm:t>
        <a:bodyPr/>
        <a:lstStyle/>
        <a:p>
          <a:endParaRPr lang="en-US"/>
        </a:p>
      </dgm:t>
    </dgm:pt>
    <dgm:pt modelId="{B4C26D24-2198-46D7-AC72-546A9BE480B5}" type="sibTrans" cxnId="{B21788A0-6864-4A0A-902D-F41216A35FCC}">
      <dgm:prSet/>
      <dgm:spPr/>
      <dgm:t>
        <a:bodyPr/>
        <a:lstStyle/>
        <a:p>
          <a:endParaRPr lang="en-US"/>
        </a:p>
      </dgm:t>
    </dgm:pt>
    <dgm:pt modelId="{F218BB32-4150-4239-9C25-697E5C857F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Hive</a:t>
          </a:r>
        </a:p>
      </dgm:t>
    </dgm:pt>
    <dgm:pt modelId="{AA302180-224C-43DC-89A4-E04D47D96D19}" type="parTrans" cxnId="{473968A6-5775-48C5-B668-9B81DA0A5122}">
      <dgm:prSet/>
      <dgm:spPr/>
      <dgm:t>
        <a:bodyPr/>
        <a:lstStyle/>
        <a:p>
          <a:endParaRPr lang="en-US"/>
        </a:p>
      </dgm:t>
    </dgm:pt>
    <dgm:pt modelId="{B458D569-06B6-4ED2-B074-066B1E26F37F}" type="sibTrans" cxnId="{473968A6-5775-48C5-B668-9B81DA0A5122}">
      <dgm:prSet/>
      <dgm:spPr/>
      <dgm:t>
        <a:bodyPr/>
        <a:lstStyle/>
        <a:p>
          <a:endParaRPr lang="en-US"/>
        </a:p>
      </dgm:t>
    </dgm:pt>
    <dgm:pt modelId="{A84FFB39-A680-4390-B0AA-392045A9DEEC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 b="0"/>
            <a:t>SQL Server</a:t>
          </a:r>
          <a:endParaRPr lang="en-US"/>
        </a:p>
      </dgm:t>
    </dgm:pt>
    <dgm:pt modelId="{AD9C04AF-5143-401E-A237-B79ED8A57A8F}" type="parTrans" cxnId="{C0183708-1355-49A0-8F0E-E553A0116496}">
      <dgm:prSet/>
      <dgm:spPr/>
      <dgm:t>
        <a:bodyPr/>
        <a:lstStyle/>
        <a:p>
          <a:endParaRPr lang="en-US"/>
        </a:p>
      </dgm:t>
    </dgm:pt>
    <dgm:pt modelId="{E343F5AE-20F1-4A96-8D64-B927A7F59D72}" type="sibTrans" cxnId="{C0183708-1355-49A0-8F0E-E553A0116496}">
      <dgm:prSet/>
      <dgm:spPr/>
      <dgm:t>
        <a:bodyPr/>
        <a:lstStyle/>
        <a:p>
          <a:endParaRPr lang="en-US"/>
        </a:p>
      </dgm:t>
    </dgm:pt>
    <dgm:pt modelId="{8FC83A3E-1F74-4A48-B6EB-718A047DCB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PowerBi</a:t>
          </a:r>
          <a:endParaRPr lang="en-US"/>
        </a:p>
      </dgm:t>
    </dgm:pt>
    <dgm:pt modelId="{2EF62569-3B71-4FC1-90B1-ADBF78AB377D}" type="parTrans" cxnId="{71B1552B-466B-4830-8625-755F6E9C8C7A}">
      <dgm:prSet/>
      <dgm:spPr/>
      <dgm:t>
        <a:bodyPr/>
        <a:lstStyle/>
        <a:p>
          <a:endParaRPr lang="en-US"/>
        </a:p>
      </dgm:t>
    </dgm:pt>
    <dgm:pt modelId="{4CCDACB7-CA28-41F0-ACFD-E2646264F533}" type="sibTrans" cxnId="{71B1552B-466B-4830-8625-755F6E9C8C7A}">
      <dgm:prSet/>
      <dgm:spPr/>
      <dgm:t>
        <a:bodyPr/>
        <a:lstStyle/>
        <a:p>
          <a:endParaRPr lang="en-US"/>
        </a:p>
      </dgm:t>
    </dgm:pt>
    <dgm:pt modelId="{494A8BFF-D000-4273-B87B-828B6890708E}" type="pres">
      <dgm:prSet presAssocID="{CB1B9D6D-3D3B-488A-A3F9-D10FFDE5043A}" presName="root" presStyleCnt="0">
        <dgm:presLayoutVars>
          <dgm:dir/>
          <dgm:resizeHandles val="exact"/>
        </dgm:presLayoutVars>
      </dgm:prSet>
      <dgm:spPr/>
    </dgm:pt>
    <dgm:pt modelId="{ACB6E277-B052-4A9D-AC80-F9E34ACDAFEA}" type="pres">
      <dgm:prSet presAssocID="{A68BC3D1-1B9D-4217-9AAB-7E64CA7F4DBB}" presName="compNode" presStyleCnt="0"/>
      <dgm:spPr/>
    </dgm:pt>
    <dgm:pt modelId="{9061AC1B-5AF6-454F-83E7-18267DB2C1A5}" type="pres">
      <dgm:prSet presAssocID="{A68BC3D1-1B9D-4217-9AAB-7E64CA7F4DB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AB1F459D-E837-4296-A404-AB9093921F27}" type="pres">
      <dgm:prSet presAssocID="{A68BC3D1-1B9D-4217-9AAB-7E64CA7F4DBB}" presName="spaceRect" presStyleCnt="0"/>
      <dgm:spPr/>
    </dgm:pt>
    <dgm:pt modelId="{110206B8-A294-4D63-82E7-E798033AC6AF}" type="pres">
      <dgm:prSet presAssocID="{A68BC3D1-1B9D-4217-9AAB-7E64CA7F4DBB}" presName="textRect" presStyleLbl="revTx" presStyleIdx="0" presStyleCnt="5">
        <dgm:presLayoutVars>
          <dgm:chMax val="1"/>
          <dgm:chPref val="1"/>
        </dgm:presLayoutVars>
      </dgm:prSet>
      <dgm:spPr/>
    </dgm:pt>
    <dgm:pt modelId="{953D1915-B234-4300-895C-4F518435661D}" type="pres">
      <dgm:prSet presAssocID="{7C26F698-D70F-423C-A889-5ED94D6C97DC}" presName="sibTrans" presStyleCnt="0"/>
      <dgm:spPr/>
    </dgm:pt>
    <dgm:pt modelId="{F29416C1-9994-4638-82DD-673C346A8B55}" type="pres">
      <dgm:prSet presAssocID="{5887D9E2-579E-4AA8-AB92-D3FADD3065C7}" presName="compNode" presStyleCnt="0"/>
      <dgm:spPr/>
    </dgm:pt>
    <dgm:pt modelId="{A991C0F6-D59F-482D-B1E3-93D7E4F3D2C2}" type="pres">
      <dgm:prSet presAssocID="{5887D9E2-579E-4AA8-AB92-D3FADD3065C7}" presName="iconRect" presStyleLbl="node1" presStyleIdx="1" presStyleCnt="5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831C253F-CAEA-4078-9AE7-8214A2DA75C6}" type="pres">
      <dgm:prSet presAssocID="{5887D9E2-579E-4AA8-AB92-D3FADD3065C7}" presName="spaceRect" presStyleCnt="0"/>
      <dgm:spPr/>
    </dgm:pt>
    <dgm:pt modelId="{6D7923B0-3211-4310-97A0-48468E6E2200}" type="pres">
      <dgm:prSet presAssocID="{5887D9E2-579E-4AA8-AB92-D3FADD3065C7}" presName="textRect" presStyleLbl="revTx" presStyleIdx="1" presStyleCnt="5">
        <dgm:presLayoutVars>
          <dgm:chMax val="1"/>
          <dgm:chPref val="1"/>
        </dgm:presLayoutVars>
      </dgm:prSet>
      <dgm:spPr/>
    </dgm:pt>
    <dgm:pt modelId="{B78B074F-B651-49C2-8B8C-71A7A42D5289}" type="pres">
      <dgm:prSet presAssocID="{B4C26D24-2198-46D7-AC72-546A9BE480B5}" presName="sibTrans" presStyleCnt="0"/>
      <dgm:spPr/>
    </dgm:pt>
    <dgm:pt modelId="{7D66FB2C-0878-4899-B79A-2315D2680C20}" type="pres">
      <dgm:prSet presAssocID="{F218BB32-4150-4239-9C25-697E5C857FD7}" presName="compNode" presStyleCnt="0"/>
      <dgm:spPr/>
    </dgm:pt>
    <dgm:pt modelId="{49954E0F-F5D4-4797-A338-6846D76E1424}" type="pres">
      <dgm:prSet presAssocID="{F218BB32-4150-4239-9C25-697E5C857FD7}" presName="iconRect" presStyleLbl="node1" presStyleIdx="2" presStyleCnt="5" custScaleX="132311" custScaleY="12808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44301CA-7A08-480F-ABA1-E81615CE2846}" type="pres">
      <dgm:prSet presAssocID="{F218BB32-4150-4239-9C25-697E5C857FD7}" presName="spaceRect" presStyleCnt="0"/>
      <dgm:spPr/>
    </dgm:pt>
    <dgm:pt modelId="{D4A882C9-4617-4CD8-A066-5530034FEDF6}" type="pres">
      <dgm:prSet presAssocID="{F218BB32-4150-4239-9C25-697E5C857FD7}" presName="textRect" presStyleLbl="revTx" presStyleIdx="2" presStyleCnt="5">
        <dgm:presLayoutVars>
          <dgm:chMax val="1"/>
          <dgm:chPref val="1"/>
        </dgm:presLayoutVars>
      </dgm:prSet>
      <dgm:spPr/>
    </dgm:pt>
    <dgm:pt modelId="{CB78450D-5761-42F3-B42F-230C77FF84C2}" type="pres">
      <dgm:prSet presAssocID="{B458D569-06B6-4ED2-B074-066B1E26F37F}" presName="sibTrans" presStyleCnt="0"/>
      <dgm:spPr/>
    </dgm:pt>
    <dgm:pt modelId="{42392483-6E15-47D6-84B2-4D66942F478D}" type="pres">
      <dgm:prSet presAssocID="{A84FFB39-A680-4390-B0AA-392045A9DEEC}" presName="compNode" presStyleCnt="0"/>
      <dgm:spPr/>
    </dgm:pt>
    <dgm:pt modelId="{4B60EE62-AD1C-421D-BD79-527C61B8605A}" type="pres">
      <dgm:prSet presAssocID="{A84FFB39-A680-4390-B0AA-392045A9DEEC}" presName="iconRect" presStyleLbl="node1" presStyleIdx="3" presStyleCnt="5" custScaleX="180603" custScaleY="14516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13FCA199-30A6-4664-8D3F-7F17FB072673}" type="pres">
      <dgm:prSet presAssocID="{A84FFB39-A680-4390-B0AA-392045A9DEEC}" presName="spaceRect" presStyleCnt="0"/>
      <dgm:spPr/>
    </dgm:pt>
    <dgm:pt modelId="{87FB5C4B-C5C4-476B-A532-0A84B6FA6D35}" type="pres">
      <dgm:prSet presAssocID="{A84FFB39-A680-4390-B0AA-392045A9DEEC}" presName="textRect" presStyleLbl="revTx" presStyleIdx="3" presStyleCnt="5">
        <dgm:presLayoutVars>
          <dgm:chMax val="1"/>
          <dgm:chPref val="1"/>
        </dgm:presLayoutVars>
      </dgm:prSet>
      <dgm:spPr/>
    </dgm:pt>
    <dgm:pt modelId="{B30C07AD-FC60-48E5-882A-672158D8F3D9}" type="pres">
      <dgm:prSet presAssocID="{E343F5AE-20F1-4A96-8D64-B927A7F59D72}" presName="sibTrans" presStyleCnt="0"/>
      <dgm:spPr/>
    </dgm:pt>
    <dgm:pt modelId="{00FE275A-F9E4-4D44-B0C5-099B89B284F4}" type="pres">
      <dgm:prSet presAssocID="{8FC83A3E-1F74-4A48-B6EB-718A047DCBA6}" presName="compNode" presStyleCnt="0"/>
      <dgm:spPr/>
    </dgm:pt>
    <dgm:pt modelId="{13665035-E464-413E-A0E4-DAB97BADF90F}" type="pres">
      <dgm:prSet presAssocID="{8FC83A3E-1F74-4A48-B6EB-718A047DCBA6}" presName="iconRect" presStyleLbl="node1" presStyleIdx="4" presStyleCnt="5"/>
      <dgm:spPr>
        <a:blipFill>
          <a:blip xmlns:r="http://schemas.openxmlformats.org/officeDocument/2006/relationships" r:embed="rId6"/>
          <a:srcRect/>
          <a:stretch>
            <a:fillRect l="-39000" r="-39000"/>
          </a:stretch>
        </a:blipFill>
      </dgm:spPr>
    </dgm:pt>
    <dgm:pt modelId="{5A37824B-84B6-4B9D-AE98-21C45E8BE9D7}" type="pres">
      <dgm:prSet presAssocID="{8FC83A3E-1F74-4A48-B6EB-718A047DCBA6}" presName="spaceRect" presStyleCnt="0"/>
      <dgm:spPr/>
    </dgm:pt>
    <dgm:pt modelId="{EAC4607A-8568-413F-9AB4-B89F8E688C7D}" type="pres">
      <dgm:prSet presAssocID="{8FC83A3E-1F74-4A48-B6EB-718A047DCBA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0183708-1355-49A0-8F0E-E553A0116496}" srcId="{CB1B9D6D-3D3B-488A-A3F9-D10FFDE5043A}" destId="{A84FFB39-A680-4390-B0AA-392045A9DEEC}" srcOrd="3" destOrd="0" parTransId="{AD9C04AF-5143-401E-A237-B79ED8A57A8F}" sibTransId="{E343F5AE-20F1-4A96-8D64-B927A7F59D72}"/>
    <dgm:cxn modelId="{71B1552B-466B-4830-8625-755F6E9C8C7A}" srcId="{CB1B9D6D-3D3B-488A-A3F9-D10FFDE5043A}" destId="{8FC83A3E-1F74-4A48-B6EB-718A047DCBA6}" srcOrd="4" destOrd="0" parTransId="{2EF62569-3B71-4FC1-90B1-ADBF78AB377D}" sibTransId="{4CCDACB7-CA28-41F0-ACFD-E2646264F533}"/>
    <dgm:cxn modelId="{C372C861-0EA1-42C5-9389-23DB1D44F3F7}" type="presOf" srcId="{CB1B9D6D-3D3B-488A-A3F9-D10FFDE5043A}" destId="{494A8BFF-D000-4273-B87B-828B6890708E}" srcOrd="0" destOrd="0" presId="urn:microsoft.com/office/officeart/2018/2/layout/IconLabelList"/>
    <dgm:cxn modelId="{BA097044-C455-41D1-A424-5B199AFA97DF}" type="presOf" srcId="{F218BB32-4150-4239-9C25-697E5C857FD7}" destId="{D4A882C9-4617-4CD8-A066-5530034FEDF6}" srcOrd="0" destOrd="0" presId="urn:microsoft.com/office/officeart/2018/2/layout/IconLabelList"/>
    <dgm:cxn modelId="{523C2666-9C0E-43EA-97B5-830BC9F86751}" srcId="{CB1B9D6D-3D3B-488A-A3F9-D10FFDE5043A}" destId="{A68BC3D1-1B9D-4217-9AAB-7E64CA7F4DBB}" srcOrd="0" destOrd="0" parTransId="{484B96F1-DBFC-4951-892D-8D808D7BE6CB}" sibTransId="{7C26F698-D70F-423C-A889-5ED94D6C97DC}"/>
    <dgm:cxn modelId="{B21788A0-6864-4A0A-902D-F41216A35FCC}" srcId="{CB1B9D6D-3D3B-488A-A3F9-D10FFDE5043A}" destId="{5887D9E2-579E-4AA8-AB92-D3FADD3065C7}" srcOrd="1" destOrd="0" parTransId="{74081954-DE0F-4C9A-8DAD-5C28576E5F23}" sibTransId="{B4C26D24-2198-46D7-AC72-546A9BE480B5}"/>
    <dgm:cxn modelId="{473968A6-5775-48C5-B668-9B81DA0A5122}" srcId="{CB1B9D6D-3D3B-488A-A3F9-D10FFDE5043A}" destId="{F218BB32-4150-4239-9C25-697E5C857FD7}" srcOrd="2" destOrd="0" parTransId="{AA302180-224C-43DC-89A4-E04D47D96D19}" sibTransId="{B458D569-06B6-4ED2-B074-066B1E26F37F}"/>
    <dgm:cxn modelId="{F142E2C3-77FD-470E-9192-89E7BB6D5429}" type="presOf" srcId="{5887D9E2-579E-4AA8-AB92-D3FADD3065C7}" destId="{6D7923B0-3211-4310-97A0-48468E6E2200}" srcOrd="0" destOrd="0" presId="urn:microsoft.com/office/officeart/2018/2/layout/IconLabelList"/>
    <dgm:cxn modelId="{9288CBE2-E76F-4EEC-A743-E87F68A243E1}" type="presOf" srcId="{8FC83A3E-1F74-4A48-B6EB-718A047DCBA6}" destId="{EAC4607A-8568-413F-9AB4-B89F8E688C7D}" srcOrd="0" destOrd="0" presId="urn:microsoft.com/office/officeart/2018/2/layout/IconLabelList"/>
    <dgm:cxn modelId="{BAEDFFF2-0427-4117-9391-8B9837763C93}" type="presOf" srcId="{A84FFB39-A680-4390-B0AA-392045A9DEEC}" destId="{87FB5C4B-C5C4-476B-A532-0A84B6FA6D35}" srcOrd="0" destOrd="0" presId="urn:microsoft.com/office/officeart/2018/2/layout/IconLabelList"/>
    <dgm:cxn modelId="{DFA1EDF3-E0F5-4B33-876B-B05D818CF82D}" type="presOf" srcId="{A68BC3D1-1B9D-4217-9AAB-7E64CA7F4DBB}" destId="{110206B8-A294-4D63-82E7-E798033AC6AF}" srcOrd="0" destOrd="0" presId="urn:microsoft.com/office/officeart/2018/2/layout/IconLabelList"/>
    <dgm:cxn modelId="{A7686205-499F-4A25-84B8-83B740581FA7}" type="presParOf" srcId="{494A8BFF-D000-4273-B87B-828B6890708E}" destId="{ACB6E277-B052-4A9D-AC80-F9E34ACDAFEA}" srcOrd="0" destOrd="0" presId="urn:microsoft.com/office/officeart/2018/2/layout/IconLabelList"/>
    <dgm:cxn modelId="{C264755F-98C1-4A4C-9F37-E471E6F9CED5}" type="presParOf" srcId="{ACB6E277-B052-4A9D-AC80-F9E34ACDAFEA}" destId="{9061AC1B-5AF6-454F-83E7-18267DB2C1A5}" srcOrd="0" destOrd="0" presId="urn:microsoft.com/office/officeart/2018/2/layout/IconLabelList"/>
    <dgm:cxn modelId="{56FE3046-47B7-4BAA-B2BA-F6E8EE500C48}" type="presParOf" srcId="{ACB6E277-B052-4A9D-AC80-F9E34ACDAFEA}" destId="{AB1F459D-E837-4296-A404-AB9093921F27}" srcOrd="1" destOrd="0" presId="urn:microsoft.com/office/officeart/2018/2/layout/IconLabelList"/>
    <dgm:cxn modelId="{2E9B5520-9520-4D12-B112-93026F7A6C0E}" type="presParOf" srcId="{ACB6E277-B052-4A9D-AC80-F9E34ACDAFEA}" destId="{110206B8-A294-4D63-82E7-E798033AC6AF}" srcOrd="2" destOrd="0" presId="urn:microsoft.com/office/officeart/2018/2/layout/IconLabelList"/>
    <dgm:cxn modelId="{E5D13E36-A6F6-4ED2-AE93-965A7B9D0742}" type="presParOf" srcId="{494A8BFF-D000-4273-B87B-828B6890708E}" destId="{953D1915-B234-4300-895C-4F518435661D}" srcOrd="1" destOrd="0" presId="urn:microsoft.com/office/officeart/2018/2/layout/IconLabelList"/>
    <dgm:cxn modelId="{3C040576-9170-4BC6-A98E-361992661454}" type="presParOf" srcId="{494A8BFF-D000-4273-B87B-828B6890708E}" destId="{F29416C1-9994-4638-82DD-673C346A8B55}" srcOrd="2" destOrd="0" presId="urn:microsoft.com/office/officeart/2018/2/layout/IconLabelList"/>
    <dgm:cxn modelId="{6B1E3F3B-144E-4A60-B492-27B7D3357959}" type="presParOf" srcId="{F29416C1-9994-4638-82DD-673C346A8B55}" destId="{A991C0F6-D59F-482D-B1E3-93D7E4F3D2C2}" srcOrd="0" destOrd="0" presId="urn:microsoft.com/office/officeart/2018/2/layout/IconLabelList"/>
    <dgm:cxn modelId="{49F8EC7A-09AB-4F29-B86E-EFFBEED7BC5E}" type="presParOf" srcId="{F29416C1-9994-4638-82DD-673C346A8B55}" destId="{831C253F-CAEA-4078-9AE7-8214A2DA75C6}" srcOrd="1" destOrd="0" presId="urn:microsoft.com/office/officeart/2018/2/layout/IconLabelList"/>
    <dgm:cxn modelId="{685420AF-EE5D-422F-8972-5EEEFF53B320}" type="presParOf" srcId="{F29416C1-9994-4638-82DD-673C346A8B55}" destId="{6D7923B0-3211-4310-97A0-48468E6E2200}" srcOrd="2" destOrd="0" presId="urn:microsoft.com/office/officeart/2018/2/layout/IconLabelList"/>
    <dgm:cxn modelId="{7FC36A58-ED34-411E-956F-7F96F0F56956}" type="presParOf" srcId="{494A8BFF-D000-4273-B87B-828B6890708E}" destId="{B78B074F-B651-49C2-8B8C-71A7A42D5289}" srcOrd="3" destOrd="0" presId="urn:microsoft.com/office/officeart/2018/2/layout/IconLabelList"/>
    <dgm:cxn modelId="{73E42282-DD89-48F7-833F-2B46C39D5A09}" type="presParOf" srcId="{494A8BFF-D000-4273-B87B-828B6890708E}" destId="{7D66FB2C-0878-4899-B79A-2315D2680C20}" srcOrd="4" destOrd="0" presId="urn:microsoft.com/office/officeart/2018/2/layout/IconLabelList"/>
    <dgm:cxn modelId="{4CEDD877-3A07-4746-BFFF-A41A4DA2B81D}" type="presParOf" srcId="{7D66FB2C-0878-4899-B79A-2315D2680C20}" destId="{49954E0F-F5D4-4797-A338-6846D76E1424}" srcOrd="0" destOrd="0" presId="urn:microsoft.com/office/officeart/2018/2/layout/IconLabelList"/>
    <dgm:cxn modelId="{DAB1678F-A573-4096-A8EF-02B62035B75B}" type="presParOf" srcId="{7D66FB2C-0878-4899-B79A-2315D2680C20}" destId="{C44301CA-7A08-480F-ABA1-E81615CE2846}" srcOrd="1" destOrd="0" presId="urn:microsoft.com/office/officeart/2018/2/layout/IconLabelList"/>
    <dgm:cxn modelId="{C29021A4-7CDD-4031-B5D6-A33392B8E72F}" type="presParOf" srcId="{7D66FB2C-0878-4899-B79A-2315D2680C20}" destId="{D4A882C9-4617-4CD8-A066-5530034FEDF6}" srcOrd="2" destOrd="0" presId="urn:microsoft.com/office/officeart/2018/2/layout/IconLabelList"/>
    <dgm:cxn modelId="{07DF597F-B39E-4ED2-8A1A-1675AD66A93C}" type="presParOf" srcId="{494A8BFF-D000-4273-B87B-828B6890708E}" destId="{CB78450D-5761-42F3-B42F-230C77FF84C2}" srcOrd="5" destOrd="0" presId="urn:microsoft.com/office/officeart/2018/2/layout/IconLabelList"/>
    <dgm:cxn modelId="{14DDD2B3-5A8D-4F2C-9DA2-ECAC5972FCAC}" type="presParOf" srcId="{494A8BFF-D000-4273-B87B-828B6890708E}" destId="{42392483-6E15-47D6-84B2-4D66942F478D}" srcOrd="6" destOrd="0" presId="urn:microsoft.com/office/officeart/2018/2/layout/IconLabelList"/>
    <dgm:cxn modelId="{824CB767-795C-44A8-9900-6514EF4ECA93}" type="presParOf" srcId="{42392483-6E15-47D6-84B2-4D66942F478D}" destId="{4B60EE62-AD1C-421D-BD79-527C61B8605A}" srcOrd="0" destOrd="0" presId="urn:microsoft.com/office/officeart/2018/2/layout/IconLabelList"/>
    <dgm:cxn modelId="{DE15F465-7CD7-4CED-8EAA-963144267EA0}" type="presParOf" srcId="{42392483-6E15-47D6-84B2-4D66942F478D}" destId="{13FCA199-30A6-4664-8D3F-7F17FB072673}" srcOrd="1" destOrd="0" presId="urn:microsoft.com/office/officeart/2018/2/layout/IconLabelList"/>
    <dgm:cxn modelId="{B55662E0-5816-4297-8428-0B10F508F2E1}" type="presParOf" srcId="{42392483-6E15-47D6-84B2-4D66942F478D}" destId="{87FB5C4B-C5C4-476B-A532-0A84B6FA6D35}" srcOrd="2" destOrd="0" presId="urn:microsoft.com/office/officeart/2018/2/layout/IconLabelList"/>
    <dgm:cxn modelId="{1BE8904A-B9CB-4384-AB48-FE529938F73C}" type="presParOf" srcId="{494A8BFF-D000-4273-B87B-828B6890708E}" destId="{B30C07AD-FC60-48E5-882A-672158D8F3D9}" srcOrd="7" destOrd="0" presId="urn:microsoft.com/office/officeart/2018/2/layout/IconLabelList"/>
    <dgm:cxn modelId="{6B37590D-396F-4B03-AD44-8CB60DF8839A}" type="presParOf" srcId="{494A8BFF-D000-4273-B87B-828B6890708E}" destId="{00FE275A-F9E4-4D44-B0C5-099B89B284F4}" srcOrd="8" destOrd="0" presId="urn:microsoft.com/office/officeart/2018/2/layout/IconLabelList"/>
    <dgm:cxn modelId="{1A018F21-3F91-486F-8A78-C3E65E275063}" type="presParOf" srcId="{00FE275A-F9E4-4D44-B0C5-099B89B284F4}" destId="{13665035-E464-413E-A0E4-DAB97BADF90F}" srcOrd="0" destOrd="0" presId="urn:microsoft.com/office/officeart/2018/2/layout/IconLabelList"/>
    <dgm:cxn modelId="{281466F4-6A85-493D-AB13-642A01761F1E}" type="presParOf" srcId="{00FE275A-F9E4-4D44-B0C5-099B89B284F4}" destId="{5A37824B-84B6-4B9D-AE98-21C45E8BE9D7}" srcOrd="1" destOrd="0" presId="urn:microsoft.com/office/officeart/2018/2/layout/IconLabelList"/>
    <dgm:cxn modelId="{942FB6BD-D260-4349-A52C-0FD729AF9050}" type="presParOf" srcId="{00FE275A-F9E4-4D44-B0C5-099B89B284F4}" destId="{EAC4607A-8568-413F-9AB4-B89F8E688C7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1B9D6D-3D3B-488A-A3F9-D10FFDE5043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8BC3D1-1B9D-4217-9AAB-7E64CA7F4DBB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 b="0"/>
            <a:t>Organización</a:t>
          </a:r>
          <a:endParaRPr lang="en-US"/>
        </a:p>
      </dgm:t>
    </dgm:pt>
    <dgm:pt modelId="{484B96F1-DBFC-4951-892D-8D808D7BE6CB}" type="parTrans" cxnId="{523C2666-9C0E-43EA-97B5-830BC9F86751}">
      <dgm:prSet/>
      <dgm:spPr/>
      <dgm:t>
        <a:bodyPr/>
        <a:lstStyle/>
        <a:p>
          <a:endParaRPr lang="en-US"/>
        </a:p>
      </dgm:t>
    </dgm:pt>
    <dgm:pt modelId="{7C26F698-D70F-423C-A889-5ED94D6C97DC}" type="sibTrans" cxnId="{523C2666-9C0E-43EA-97B5-830BC9F86751}">
      <dgm:prSet/>
      <dgm:spPr/>
      <dgm:t>
        <a:bodyPr/>
        <a:lstStyle/>
        <a:p>
          <a:endParaRPr lang="en-US"/>
        </a:p>
      </dgm:t>
    </dgm:pt>
    <dgm:pt modelId="{5887D9E2-579E-4AA8-AB92-D3FADD3065C7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 b="0"/>
            <a:t>Permisos</a:t>
          </a:r>
          <a:endParaRPr lang="en-US"/>
        </a:p>
      </dgm:t>
    </dgm:pt>
    <dgm:pt modelId="{74081954-DE0F-4C9A-8DAD-5C28576E5F23}" type="parTrans" cxnId="{B21788A0-6864-4A0A-902D-F41216A35FCC}">
      <dgm:prSet/>
      <dgm:spPr/>
      <dgm:t>
        <a:bodyPr/>
        <a:lstStyle/>
        <a:p>
          <a:endParaRPr lang="en-US"/>
        </a:p>
      </dgm:t>
    </dgm:pt>
    <dgm:pt modelId="{B4C26D24-2198-46D7-AC72-546A9BE480B5}" type="sibTrans" cxnId="{B21788A0-6864-4A0A-902D-F41216A35FCC}">
      <dgm:prSet/>
      <dgm:spPr/>
      <dgm:t>
        <a:bodyPr/>
        <a:lstStyle/>
        <a:p>
          <a:endParaRPr lang="en-US"/>
        </a:p>
      </dgm:t>
    </dgm:pt>
    <dgm:pt modelId="{F218BB32-4150-4239-9C25-697E5C857FD7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 b="0"/>
            <a:t>Conexión </a:t>
          </a:r>
          <a:endParaRPr lang="en-US"/>
        </a:p>
      </dgm:t>
    </dgm:pt>
    <dgm:pt modelId="{AA302180-224C-43DC-89A4-E04D47D96D19}" type="parTrans" cxnId="{473968A6-5775-48C5-B668-9B81DA0A5122}">
      <dgm:prSet/>
      <dgm:spPr/>
      <dgm:t>
        <a:bodyPr/>
        <a:lstStyle/>
        <a:p>
          <a:endParaRPr lang="en-US"/>
        </a:p>
      </dgm:t>
    </dgm:pt>
    <dgm:pt modelId="{B458D569-06B6-4ED2-B074-066B1E26F37F}" type="sibTrans" cxnId="{473968A6-5775-48C5-B668-9B81DA0A5122}">
      <dgm:prSet/>
      <dgm:spPr/>
      <dgm:t>
        <a:bodyPr/>
        <a:lstStyle/>
        <a:p>
          <a:endParaRPr lang="en-US"/>
        </a:p>
      </dgm:t>
    </dgm:pt>
    <dgm:pt modelId="{A84FFB39-A680-4390-B0AA-392045A9DEEC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 b="0"/>
            <a:t>Fechas</a:t>
          </a:r>
          <a:endParaRPr lang="en-US"/>
        </a:p>
      </dgm:t>
    </dgm:pt>
    <dgm:pt modelId="{AD9C04AF-5143-401E-A237-B79ED8A57A8F}" type="parTrans" cxnId="{C0183708-1355-49A0-8F0E-E553A0116496}">
      <dgm:prSet/>
      <dgm:spPr/>
      <dgm:t>
        <a:bodyPr/>
        <a:lstStyle/>
        <a:p>
          <a:endParaRPr lang="en-US"/>
        </a:p>
      </dgm:t>
    </dgm:pt>
    <dgm:pt modelId="{E343F5AE-20F1-4A96-8D64-B927A7F59D72}" type="sibTrans" cxnId="{C0183708-1355-49A0-8F0E-E553A0116496}">
      <dgm:prSet/>
      <dgm:spPr/>
      <dgm:t>
        <a:bodyPr/>
        <a:lstStyle/>
        <a:p>
          <a:endParaRPr lang="en-US"/>
        </a:p>
      </dgm:t>
    </dgm:pt>
    <dgm:pt modelId="{8FC83A3E-1F74-4A48-B6EB-718A047DCBA6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 b="0"/>
            <a:t>Carga</a:t>
          </a:r>
          <a:endParaRPr lang="en-US"/>
        </a:p>
      </dgm:t>
    </dgm:pt>
    <dgm:pt modelId="{2EF62569-3B71-4FC1-90B1-ADBF78AB377D}" type="parTrans" cxnId="{71B1552B-466B-4830-8625-755F6E9C8C7A}">
      <dgm:prSet/>
      <dgm:spPr/>
      <dgm:t>
        <a:bodyPr/>
        <a:lstStyle/>
        <a:p>
          <a:endParaRPr lang="en-US"/>
        </a:p>
      </dgm:t>
    </dgm:pt>
    <dgm:pt modelId="{4CCDACB7-CA28-41F0-ACFD-E2646264F533}" type="sibTrans" cxnId="{71B1552B-466B-4830-8625-755F6E9C8C7A}">
      <dgm:prSet/>
      <dgm:spPr/>
      <dgm:t>
        <a:bodyPr/>
        <a:lstStyle/>
        <a:p>
          <a:endParaRPr lang="en-US"/>
        </a:p>
      </dgm:t>
    </dgm:pt>
    <dgm:pt modelId="{494A8BFF-D000-4273-B87B-828B6890708E}" type="pres">
      <dgm:prSet presAssocID="{CB1B9D6D-3D3B-488A-A3F9-D10FFDE5043A}" presName="root" presStyleCnt="0">
        <dgm:presLayoutVars>
          <dgm:dir/>
          <dgm:resizeHandles val="exact"/>
        </dgm:presLayoutVars>
      </dgm:prSet>
      <dgm:spPr/>
    </dgm:pt>
    <dgm:pt modelId="{ACB6E277-B052-4A9D-AC80-F9E34ACDAFEA}" type="pres">
      <dgm:prSet presAssocID="{A68BC3D1-1B9D-4217-9AAB-7E64CA7F4DBB}" presName="compNode" presStyleCnt="0"/>
      <dgm:spPr/>
    </dgm:pt>
    <dgm:pt modelId="{9061AC1B-5AF6-454F-83E7-18267DB2C1A5}" type="pres">
      <dgm:prSet presAssocID="{A68BC3D1-1B9D-4217-9AAB-7E64CA7F4DB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AB1F459D-E837-4296-A404-AB9093921F27}" type="pres">
      <dgm:prSet presAssocID="{A68BC3D1-1B9D-4217-9AAB-7E64CA7F4DBB}" presName="spaceRect" presStyleCnt="0"/>
      <dgm:spPr/>
    </dgm:pt>
    <dgm:pt modelId="{110206B8-A294-4D63-82E7-E798033AC6AF}" type="pres">
      <dgm:prSet presAssocID="{A68BC3D1-1B9D-4217-9AAB-7E64CA7F4DBB}" presName="textRect" presStyleLbl="revTx" presStyleIdx="0" presStyleCnt="5">
        <dgm:presLayoutVars>
          <dgm:chMax val="1"/>
          <dgm:chPref val="1"/>
        </dgm:presLayoutVars>
      </dgm:prSet>
      <dgm:spPr/>
    </dgm:pt>
    <dgm:pt modelId="{953D1915-B234-4300-895C-4F518435661D}" type="pres">
      <dgm:prSet presAssocID="{7C26F698-D70F-423C-A889-5ED94D6C97DC}" presName="sibTrans" presStyleCnt="0"/>
      <dgm:spPr/>
    </dgm:pt>
    <dgm:pt modelId="{F29416C1-9994-4638-82DD-673C346A8B55}" type="pres">
      <dgm:prSet presAssocID="{5887D9E2-579E-4AA8-AB92-D3FADD3065C7}" presName="compNode" presStyleCnt="0"/>
      <dgm:spPr/>
    </dgm:pt>
    <dgm:pt modelId="{A991C0F6-D59F-482D-B1E3-93D7E4F3D2C2}" type="pres">
      <dgm:prSet presAssocID="{5887D9E2-579E-4AA8-AB92-D3FADD3065C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o sign with solid fill"/>
        </a:ext>
      </dgm:extLst>
    </dgm:pt>
    <dgm:pt modelId="{831C253F-CAEA-4078-9AE7-8214A2DA75C6}" type="pres">
      <dgm:prSet presAssocID="{5887D9E2-579E-4AA8-AB92-D3FADD3065C7}" presName="spaceRect" presStyleCnt="0"/>
      <dgm:spPr/>
    </dgm:pt>
    <dgm:pt modelId="{6D7923B0-3211-4310-97A0-48468E6E2200}" type="pres">
      <dgm:prSet presAssocID="{5887D9E2-579E-4AA8-AB92-D3FADD3065C7}" presName="textRect" presStyleLbl="revTx" presStyleIdx="1" presStyleCnt="5">
        <dgm:presLayoutVars>
          <dgm:chMax val="1"/>
          <dgm:chPref val="1"/>
        </dgm:presLayoutVars>
      </dgm:prSet>
      <dgm:spPr/>
    </dgm:pt>
    <dgm:pt modelId="{B78B074F-B651-49C2-8B8C-71A7A42D5289}" type="pres">
      <dgm:prSet presAssocID="{B4C26D24-2198-46D7-AC72-546A9BE480B5}" presName="sibTrans" presStyleCnt="0"/>
      <dgm:spPr/>
    </dgm:pt>
    <dgm:pt modelId="{7D66FB2C-0878-4899-B79A-2315D2680C20}" type="pres">
      <dgm:prSet presAssocID="{F218BB32-4150-4239-9C25-697E5C857FD7}" presName="compNode" presStyleCnt="0"/>
      <dgm:spPr/>
    </dgm:pt>
    <dgm:pt modelId="{49954E0F-F5D4-4797-A338-6846D76E1424}" type="pres">
      <dgm:prSet presAssocID="{F218BB32-4150-4239-9C25-697E5C857FD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C44301CA-7A08-480F-ABA1-E81615CE2846}" type="pres">
      <dgm:prSet presAssocID="{F218BB32-4150-4239-9C25-697E5C857FD7}" presName="spaceRect" presStyleCnt="0"/>
      <dgm:spPr/>
    </dgm:pt>
    <dgm:pt modelId="{D4A882C9-4617-4CD8-A066-5530034FEDF6}" type="pres">
      <dgm:prSet presAssocID="{F218BB32-4150-4239-9C25-697E5C857FD7}" presName="textRect" presStyleLbl="revTx" presStyleIdx="2" presStyleCnt="5">
        <dgm:presLayoutVars>
          <dgm:chMax val="1"/>
          <dgm:chPref val="1"/>
        </dgm:presLayoutVars>
      </dgm:prSet>
      <dgm:spPr/>
    </dgm:pt>
    <dgm:pt modelId="{CB78450D-5761-42F3-B42F-230C77FF84C2}" type="pres">
      <dgm:prSet presAssocID="{B458D569-06B6-4ED2-B074-066B1E26F37F}" presName="sibTrans" presStyleCnt="0"/>
      <dgm:spPr/>
    </dgm:pt>
    <dgm:pt modelId="{42392483-6E15-47D6-84B2-4D66942F478D}" type="pres">
      <dgm:prSet presAssocID="{A84FFB39-A680-4390-B0AA-392045A9DEEC}" presName="compNode" presStyleCnt="0"/>
      <dgm:spPr/>
    </dgm:pt>
    <dgm:pt modelId="{4B60EE62-AD1C-421D-BD79-527C61B8605A}" type="pres">
      <dgm:prSet presAssocID="{A84FFB39-A680-4390-B0AA-392045A9DEE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13FCA199-30A6-4664-8D3F-7F17FB072673}" type="pres">
      <dgm:prSet presAssocID="{A84FFB39-A680-4390-B0AA-392045A9DEEC}" presName="spaceRect" presStyleCnt="0"/>
      <dgm:spPr/>
    </dgm:pt>
    <dgm:pt modelId="{87FB5C4B-C5C4-476B-A532-0A84B6FA6D35}" type="pres">
      <dgm:prSet presAssocID="{A84FFB39-A680-4390-B0AA-392045A9DEEC}" presName="textRect" presStyleLbl="revTx" presStyleIdx="3" presStyleCnt="5">
        <dgm:presLayoutVars>
          <dgm:chMax val="1"/>
          <dgm:chPref val="1"/>
        </dgm:presLayoutVars>
      </dgm:prSet>
      <dgm:spPr/>
    </dgm:pt>
    <dgm:pt modelId="{B30C07AD-FC60-48E5-882A-672158D8F3D9}" type="pres">
      <dgm:prSet presAssocID="{E343F5AE-20F1-4A96-8D64-B927A7F59D72}" presName="sibTrans" presStyleCnt="0"/>
      <dgm:spPr/>
    </dgm:pt>
    <dgm:pt modelId="{00FE275A-F9E4-4D44-B0C5-099B89B284F4}" type="pres">
      <dgm:prSet presAssocID="{8FC83A3E-1F74-4A48-B6EB-718A047DCBA6}" presName="compNode" presStyleCnt="0"/>
      <dgm:spPr/>
    </dgm:pt>
    <dgm:pt modelId="{13665035-E464-413E-A0E4-DAB97BADF90F}" type="pres">
      <dgm:prSet presAssocID="{8FC83A3E-1F74-4A48-B6EB-718A047DCBA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5A37824B-84B6-4B9D-AE98-21C45E8BE9D7}" type="pres">
      <dgm:prSet presAssocID="{8FC83A3E-1F74-4A48-B6EB-718A047DCBA6}" presName="spaceRect" presStyleCnt="0"/>
      <dgm:spPr/>
    </dgm:pt>
    <dgm:pt modelId="{EAC4607A-8568-413F-9AB4-B89F8E688C7D}" type="pres">
      <dgm:prSet presAssocID="{8FC83A3E-1F74-4A48-B6EB-718A047DCBA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0183708-1355-49A0-8F0E-E553A0116496}" srcId="{CB1B9D6D-3D3B-488A-A3F9-D10FFDE5043A}" destId="{A84FFB39-A680-4390-B0AA-392045A9DEEC}" srcOrd="3" destOrd="0" parTransId="{AD9C04AF-5143-401E-A237-B79ED8A57A8F}" sibTransId="{E343F5AE-20F1-4A96-8D64-B927A7F59D72}"/>
    <dgm:cxn modelId="{71B1552B-466B-4830-8625-755F6E9C8C7A}" srcId="{CB1B9D6D-3D3B-488A-A3F9-D10FFDE5043A}" destId="{8FC83A3E-1F74-4A48-B6EB-718A047DCBA6}" srcOrd="4" destOrd="0" parTransId="{2EF62569-3B71-4FC1-90B1-ADBF78AB377D}" sibTransId="{4CCDACB7-CA28-41F0-ACFD-E2646264F533}"/>
    <dgm:cxn modelId="{C372C861-0EA1-42C5-9389-23DB1D44F3F7}" type="presOf" srcId="{CB1B9D6D-3D3B-488A-A3F9-D10FFDE5043A}" destId="{494A8BFF-D000-4273-B87B-828B6890708E}" srcOrd="0" destOrd="0" presId="urn:microsoft.com/office/officeart/2018/2/layout/IconLabelList"/>
    <dgm:cxn modelId="{BA097044-C455-41D1-A424-5B199AFA97DF}" type="presOf" srcId="{F218BB32-4150-4239-9C25-697E5C857FD7}" destId="{D4A882C9-4617-4CD8-A066-5530034FEDF6}" srcOrd="0" destOrd="0" presId="urn:microsoft.com/office/officeart/2018/2/layout/IconLabelList"/>
    <dgm:cxn modelId="{523C2666-9C0E-43EA-97B5-830BC9F86751}" srcId="{CB1B9D6D-3D3B-488A-A3F9-D10FFDE5043A}" destId="{A68BC3D1-1B9D-4217-9AAB-7E64CA7F4DBB}" srcOrd="0" destOrd="0" parTransId="{484B96F1-DBFC-4951-892D-8D808D7BE6CB}" sibTransId="{7C26F698-D70F-423C-A889-5ED94D6C97DC}"/>
    <dgm:cxn modelId="{B21788A0-6864-4A0A-902D-F41216A35FCC}" srcId="{CB1B9D6D-3D3B-488A-A3F9-D10FFDE5043A}" destId="{5887D9E2-579E-4AA8-AB92-D3FADD3065C7}" srcOrd="1" destOrd="0" parTransId="{74081954-DE0F-4C9A-8DAD-5C28576E5F23}" sibTransId="{B4C26D24-2198-46D7-AC72-546A9BE480B5}"/>
    <dgm:cxn modelId="{473968A6-5775-48C5-B668-9B81DA0A5122}" srcId="{CB1B9D6D-3D3B-488A-A3F9-D10FFDE5043A}" destId="{F218BB32-4150-4239-9C25-697E5C857FD7}" srcOrd="2" destOrd="0" parTransId="{AA302180-224C-43DC-89A4-E04D47D96D19}" sibTransId="{B458D569-06B6-4ED2-B074-066B1E26F37F}"/>
    <dgm:cxn modelId="{F142E2C3-77FD-470E-9192-89E7BB6D5429}" type="presOf" srcId="{5887D9E2-579E-4AA8-AB92-D3FADD3065C7}" destId="{6D7923B0-3211-4310-97A0-48468E6E2200}" srcOrd="0" destOrd="0" presId="urn:microsoft.com/office/officeart/2018/2/layout/IconLabelList"/>
    <dgm:cxn modelId="{9288CBE2-E76F-4EEC-A743-E87F68A243E1}" type="presOf" srcId="{8FC83A3E-1F74-4A48-B6EB-718A047DCBA6}" destId="{EAC4607A-8568-413F-9AB4-B89F8E688C7D}" srcOrd="0" destOrd="0" presId="urn:microsoft.com/office/officeart/2018/2/layout/IconLabelList"/>
    <dgm:cxn modelId="{BAEDFFF2-0427-4117-9391-8B9837763C93}" type="presOf" srcId="{A84FFB39-A680-4390-B0AA-392045A9DEEC}" destId="{87FB5C4B-C5C4-476B-A532-0A84B6FA6D35}" srcOrd="0" destOrd="0" presId="urn:microsoft.com/office/officeart/2018/2/layout/IconLabelList"/>
    <dgm:cxn modelId="{DFA1EDF3-E0F5-4B33-876B-B05D818CF82D}" type="presOf" srcId="{A68BC3D1-1B9D-4217-9AAB-7E64CA7F4DBB}" destId="{110206B8-A294-4D63-82E7-E798033AC6AF}" srcOrd="0" destOrd="0" presId="urn:microsoft.com/office/officeart/2018/2/layout/IconLabelList"/>
    <dgm:cxn modelId="{A7686205-499F-4A25-84B8-83B740581FA7}" type="presParOf" srcId="{494A8BFF-D000-4273-B87B-828B6890708E}" destId="{ACB6E277-B052-4A9D-AC80-F9E34ACDAFEA}" srcOrd="0" destOrd="0" presId="urn:microsoft.com/office/officeart/2018/2/layout/IconLabelList"/>
    <dgm:cxn modelId="{C264755F-98C1-4A4C-9F37-E471E6F9CED5}" type="presParOf" srcId="{ACB6E277-B052-4A9D-AC80-F9E34ACDAFEA}" destId="{9061AC1B-5AF6-454F-83E7-18267DB2C1A5}" srcOrd="0" destOrd="0" presId="urn:microsoft.com/office/officeart/2018/2/layout/IconLabelList"/>
    <dgm:cxn modelId="{56FE3046-47B7-4BAA-B2BA-F6E8EE500C48}" type="presParOf" srcId="{ACB6E277-B052-4A9D-AC80-F9E34ACDAFEA}" destId="{AB1F459D-E837-4296-A404-AB9093921F27}" srcOrd="1" destOrd="0" presId="urn:microsoft.com/office/officeart/2018/2/layout/IconLabelList"/>
    <dgm:cxn modelId="{2E9B5520-9520-4D12-B112-93026F7A6C0E}" type="presParOf" srcId="{ACB6E277-B052-4A9D-AC80-F9E34ACDAFEA}" destId="{110206B8-A294-4D63-82E7-E798033AC6AF}" srcOrd="2" destOrd="0" presId="urn:microsoft.com/office/officeart/2018/2/layout/IconLabelList"/>
    <dgm:cxn modelId="{E5D13E36-A6F6-4ED2-AE93-965A7B9D0742}" type="presParOf" srcId="{494A8BFF-D000-4273-B87B-828B6890708E}" destId="{953D1915-B234-4300-895C-4F518435661D}" srcOrd="1" destOrd="0" presId="urn:microsoft.com/office/officeart/2018/2/layout/IconLabelList"/>
    <dgm:cxn modelId="{3C040576-9170-4BC6-A98E-361992661454}" type="presParOf" srcId="{494A8BFF-D000-4273-B87B-828B6890708E}" destId="{F29416C1-9994-4638-82DD-673C346A8B55}" srcOrd="2" destOrd="0" presId="urn:microsoft.com/office/officeart/2018/2/layout/IconLabelList"/>
    <dgm:cxn modelId="{6B1E3F3B-144E-4A60-B492-27B7D3357959}" type="presParOf" srcId="{F29416C1-9994-4638-82DD-673C346A8B55}" destId="{A991C0F6-D59F-482D-B1E3-93D7E4F3D2C2}" srcOrd="0" destOrd="0" presId="urn:microsoft.com/office/officeart/2018/2/layout/IconLabelList"/>
    <dgm:cxn modelId="{49F8EC7A-09AB-4F29-B86E-EFFBEED7BC5E}" type="presParOf" srcId="{F29416C1-9994-4638-82DD-673C346A8B55}" destId="{831C253F-CAEA-4078-9AE7-8214A2DA75C6}" srcOrd="1" destOrd="0" presId="urn:microsoft.com/office/officeart/2018/2/layout/IconLabelList"/>
    <dgm:cxn modelId="{685420AF-EE5D-422F-8972-5EEEFF53B320}" type="presParOf" srcId="{F29416C1-9994-4638-82DD-673C346A8B55}" destId="{6D7923B0-3211-4310-97A0-48468E6E2200}" srcOrd="2" destOrd="0" presId="urn:microsoft.com/office/officeart/2018/2/layout/IconLabelList"/>
    <dgm:cxn modelId="{7FC36A58-ED34-411E-956F-7F96F0F56956}" type="presParOf" srcId="{494A8BFF-D000-4273-B87B-828B6890708E}" destId="{B78B074F-B651-49C2-8B8C-71A7A42D5289}" srcOrd="3" destOrd="0" presId="urn:microsoft.com/office/officeart/2018/2/layout/IconLabelList"/>
    <dgm:cxn modelId="{73E42282-DD89-48F7-833F-2B46C39D5A09}" type="presParOf" srcId="{494A8BFF-D000-4273-B87B-828B6890708E}" destId="{7D66FB2C-0878-4899-B79A-2315D2680C20}" srcOrd="4" destOrd="0" presId="urn:microsoft.com/office/officeart/2018/2/layout/IconLabelList"/>
    <dgm:cxn modelId="{4CEDD877-3A07-4746-BFFF-A41A4DA2B81D}" type="presParOf" srcId="{7D66FB2C-0878-4899-B79A-2315D2680C20}" destId="{49954E0F-F5D4-4797-A338-6846D76E1424}" srcOrd="0" destOrd="0" presId="urn:microsoft.com/office/officeart/2018/2/layout/IconLabelList"/>
    <dgm:cxn modelId="{DAB1678F-A573-4096-A8EF-02B62035B75B}" type="presParOf" srcId="{7D66FB2C-0878-4899-B79A-2315D2680C20}" destId="{C44301CA-7A08-480F-ABA1-E81615CE2846}" srcOrd="1" destOrd="0" presId="urn:microsoft.com/office/officeart/2018/2/layout/IconLabelList"/>
    <dgm:cxn modelId="{C29021A4-7CDD-4031-B5D6-A33392B8E72F}" type="presParOf" srcId="{7D66FB2C-0878-4899-B79A-2315D2680C20}" destId="{D4A882C9-4617-4CD8-A066-5530034FEDF6}" srcOrd="2" destOrd="0" presId="urn:microsoft.com/office/officeart/2018/2/layout/IconLabelList"/>
    <dgm:cxn modelId="{07DF597F-B39E-4ED2-8A1A-1675AD66A93C}" type="presParOf" srcId="{494A8BFF-D000-4273-B87B-828B6890708E}" destId="{CB78450D-5761-42F3-B42F-230C77FF84C2}" srcOrd="5" destOrd="0" presId="urn:microsoft.com/office/officeart/2018/2/layout/IconLabelList"/>
    <dgm:cxn modelId="{14DDD2B3-5A8D-4F2C-9DA2-ECAC5972FCAC}" type="presParOf" srcId="{494A8BFF-D000-4273-B87B-828B6890708E}" destId="{42392483-6E15-47D6-84B2-4D66942F478D}" srcOrd="6" destOrd="0" presId="urn:microsoft.com/office/officeart/2018/2/layout/IconLabelList"/>
    <dgm:cxn modelId="{824CB767-795C-44A8-9900-6514EF4ECA93}" type="presParOf" srcId="{42392483-6E15-47D6-84B2-4D66942F478D}" destId="{4B60EE62-AD1C-421D-BD79-527C61B8605A}" srcOrd="0" destOrd="0" presId="urn:microsoft.com/office/officeart/2018/2/layout/IconLabelList"/>
    <dgm:cxn modelId="{DE15F465-7CD7-4CED-8EAA-963144267EA0}" type="presParOf" srcId="{42392483-6E15-47D6-84B2-4D66942F478D}" destId="{13FCA199-30A6-4664-8D3F-7F17FB072673}" srcOrd="1" destOrd="0" presId="urn:microsoft.com/office/officeart/2018/2/layout/IconLabelList"/>
    <dgm:cxn modelId="{B55662E0-5816-4297-8428-0B10F508F2E1}" type="presParOf" srcId="{42392483-6E15-47D6-84B2-4D66942F478D}" destId="{87FB5C4B-C5C4-476B-A532-0A84B6FA6D35}" srcOrd="2" destOrd="0" presId="urn:microsoft.com/office/officeart/2018/2/layout/IconLabelList"/>
    <dgm:cxn modelId="{1BE8904A-B9CB-4384-AB48-FE529938F73C}" type="presParOf" srcId="{494A8BFF-D000-4273-B87B-828B6890708E}" destId="{B30C07AD-FC60-48E5-882A-672158D8F3D9}" srcOrd="7" destOrd="0" presId="urn:microsoft.com/office/officeart/2018/2/layout/IconLabelList"/>
    <dgm:cxn modelId="{6B37590D-396F-4B03-AD44-8CB60DF8839A}" type="presParOf" srcId="{494A8BFF-D000-4273-B87B-828B6890708E}" destId="{00FE275A-F9E4-4D44-B0C5-099B89B284F4}" srcOrd="8" destOrd="0" presId="urn:microsoft.com/office/officeart/2018/2/layout/IconLabelList"/>
    <dgm:cxn modelId="{1A018F21-3F91-486F-8A78-C3E65E275063}" type="presParOf" srcId="{00FE275A-F9E4-4D44-B0C5-099B89B284F4}" destId="{13665035-E464-413E-A0E4-DAB97BADF90F}" srcOrd="0" destOrd="0" presId="urn:microsoft.com/office/officeart/2018/2/layout/IconLabelList"/>
    <dgm:cxn modelId="{281466F4-6A85-493D-AB13-642A01761F1E}" type="presParOf" srcId="{00FE275A-F9E4-4D44-B0C5-099B89B284F4}" destId="{5A37824B-84B6-4B9D-AE98-21C45E8BE9D7}" srcOrd="1" destOrd="0" presId="urn:microsoft.com/office/officeart/2018/2/layout/IconLabelList"/>
    <dgm:cxn modelId="{942FB6BD-D260-4349-A52C-0FD729AF9050}" type="presParOf" srcId="{00FE275A-F9E4-4D44-B0C5-099B89B284F4}" destId="{EAC4607A-8568-413F-9AB4-B89F8E688C7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1B9D6D-3D3B-488A-A3F9-D10FFDE5043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8BC3D1-1B9D-4217-9AAB-7E64CA7F4DBB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 b="0"/>
            <a:t>Automatización</a:t>
          </a:r>
          <a:endParaRPr lang="en-US"/>
        </a:p>
      </dgm:t>
    </dgm:pt>
    <dgm:pt modelId="{484B96F1-DBFC-4951-892D-8D808D7BE6CB}" type="parTrans" cxnId="{523C2666-9C0E-43EA-97B5-830BC9F86751}">
      <dgm:prSet/>
      <dgm:spPr/>
      <dgm:t>
        <a:bodyPr/>
        <a:lstStyle/>
        <a:p>
          <a:endParaRPr lang="en-US"/>
        </a:p>
      </dgm:t>
    </dgm:pt>
    <dgm:pt modelId="{7C26F698-D70F-423C-A889-5ED94D6C97DC}" type="sibTrans" cxnId="{523C2666-9C0E-43EA-97B5-830BC9F86751}">
      <dgm:prSet/>
      <dgm:spPr/>
      <dgm:t>
        <a:bodyPr/>
        <a:lstStyle/>
        <a:p>
          <a:endParaRPr lang="en-US"/>
        </a:p>
      </dgm:t>
    </dgm:pt>
    <dgm:pt modelId="{5887D9E2-579E-4AA8-AB92-D3FADD3065C7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 b="0"/>
            <a:t>Coste</a:t>
          </a:r>
          <a:endParaRPr lang="en-US"/>
        </a:p>
      </dgm:t>
    </dgm:pt>
    <dgm:pt modelId="{74081954-DE0F-4C9A-8DAD-5C28576E5F23}" type="parTrans" cxnId="{B21788A0-6864-4A0A-902D-F41216A35FCC}">
      <dgm:prSet/>
      <dgm:spPr/>
      <dgm:t>
        <a:bodyPr/>
        <a:lstStyle/>
        <a:p>
          <a:endParaRPr lang="en-US"/>
        </a:p>
      </dgm:t>
    </dgm:pt>
    <dgm:pt modelId="{B4C26D24-2198-46D7-AC72-546A9BE480B5}" type="sibTrans" cxnId="{B21788A0-6864-4A0A-902D-F41216A35FCC}">
      <dgm:prSet/>
      <dgm:spPr/>
      <dgm:t>
        <a:bodyPr/>
        <a:lstStyle/>
        <a:p>
          <a:endParaRPr lang="en-US"/>
        </a:p>
      </dgm:t>
    </dgm:pt>
    <dgm:pt modelId="{F218BB32-4150-4239-9C25-697E5C857FD7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 b="0"/>
            <a:t>Recursos </a:t>
          </a:r>
          <a:endParaRPr lang="en-US"/>
        </a:p>
      </dgm:t>
    </dgm:pt>
    <dgm:pt modelId="{AA302180-224C-43DC-89A4-E04D47D96D19}" type="parTrans" cxnId="{473968A6-5775-48C5-B668-9B81DA0A5122}">
      <dgm:prSet/>
      <dgm:spPr/>
      <dgm:t>
        <a:bodyPr/>
        <a:lstStyle/>
        <a:p>
          <a:endParaRPr lang="en-US"/>
        </a:p>
      </dgm:t>
    </dgm:pt>
    <dgm:pt modelId="{B458D569-06B6-4ED2-B074-066B1E26F37F}" type="sibTrans" cxnId="{473968A6-5775-48C5-B668-9B81DA0A5122}">
      <dgm:prSet/>
      <dgm:spPr/>
      <dgm:t>
        <a:bodyPr/>
        <a:lstStyle/>
        <a:p>
          <a:endParaRPr lang="en-US"/>
        </a:p>
      </dgm:t>
    </dgm:pt>
    <dgm:pt modelId="{494A8BFF-D000-4273-B87B-828B6890708E}" type="pres">
      <dgm:prSet presAssocID="{CB1B9D6D-3D3B-488A-A3F9-D10FFDE5043A}" presName="root" presStyleCnt="0">
        <dgm:presLayoutVars>
          <dgm:dir/>
          <dgm:resizeHandles val="exact"/>
        </dgm:presLayoutVars>
      </dgm:prSet>
      <dgm:spPr/>
    </dgm:pt>
    <dgm:pt modelId="{ACB6E277-B052-4A9D-AC80-F9E34ACDAFEA}" type="pres">
      <dgm:prSet presAssocID="{A68BC3D1-1B9D-4217-9AAB-7E64CA7F4DBB}" presName="compNode" presStyleCnt="0"/>
      <dgm:spPr/>
    </dgm:pt>
    <dgm:pt modelId="{9061AC1B-5AF6-454F-83E7-18267DB2C1A5}" type="pres">
      <dgm:prSet presAssocID="{A68BC3D1-1B9D-4217-9AAB-7E64CA7F4DB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 Hand with solid fill"/>
        </a:ext>
      </dgm:extLst>
    </dgm:pt>
    <dgm:pt modelId="{AB1F459D-E837-4296-A404-AB9093921F27}" type="pres">
      <dgm:prSet presAssocID="{A68BC3D1-1B9D-4217-9AAB-7E64CA7F4DBB}" presName="spaceRect" presStyleCnt="0"/>
      <dgm:spPr/>
    </dgm:pt>
    <dgm:pt modelId="{110206B8-A294-4D63-82E7-E798033AC6AF}" type="pres">
      <dgm:prSet presAssocID="{A68BC3D1-1B9D-4217-9AAB-7E64CA7F4DBB}" presName="textRect" presStyleLbl="revTx" presStyleIdx="0" presStyleCnt="3">
        <dgm:presLayoutVars>
          <dgm:chMax val="1"/>
          <dgm:chPref val="1"/>
        </dgm:presLayoutVars>
      </dgm:prSet>
      <dgm:spPr/>
    </dgm:pt>
    <dgm:pt modelId="{953D1915-B234-4300-895C-4F518435661D}" type="pres">
      <dgm:prSet presAssocID="{7C26F698-D70F-423C-A889-5ED94D6C97DC}" presName="sibTrans" presStyleCnt="0"/>
      <dgm:spPr/>
    </dgm:pt>
    <dgm:pt modelId="{F29416C1-9994-4638-82DD-673C346A8B55}" type="pres">
      <dgm:prSet presAssocID="{5887D9E2-579E-4AA8-AB92-D3FADD3065C7}" presName="compNode" presStyleCnt="0"/>
      <dgm:spPr/>
    </dgm:pt>
    <dgm:pt modelId="{A991C0F6-D59F-482D-B1E3-93D7E4F3D2C2}" type="pres">
      <dgm:prSet presAssocID="{5887D9E2-579E-4AA8-AB92-D3FADD3065C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 with solid fill"/>
        </a:ext>
      </dgm:extLst>
    </dgm:pt>
    <dgm:pt modelId="{831C253F-CAEA-4078-9AE7-8214A2DA75C6}" type="pres">
      <dgm:prSet presAssocID="{5887D9E2-579E-4AA8-AB92-D3FADD3065C7}" presName="spaceRect" presStyleCnt="0"/>
      <dgm:spPr/>
    </dgm:pt>
    <dgm:pt modelId="{6D7923B0-3211-4310-97A0-48468E6E2200}" type="pres">
      <dgm:prSet presAssocID="{5887D9E2-579E-4AA8-AB92-D3FADD3065C7}" presName="textRect" presStyleLbl="revTx" presStyleIdx="1" presStyleCnt="3">
        <dgm:presLayoutVars>
          <dgm:chMax val="1"/>
          <dgm:chPref val="1"/>
        </dgm:presLayoutVars>
      </dgm:prSet>
      <dgm:spPr/>
    </dgm:pt>
    <dgm:pt modelId="{B78B074F-B651-49C2-8B8C-71A7A42D5289}" type="pres">
      <dgm:prSet presAssocID="{B4C26D24-2198-46D7-AC72-546A9BE480B5}" presName="sibTrans" presStyleCnt="0"/>
      <dgm:spPr/>
    </dgm:pt>
    <dgm:pt modelId="{7D66FB2C-0878-4899-B79A-2315D2680C20}" type="pres">
      <dgm:prSet presAssocID="{F218BB32-4150-4239-9C25-697E5C857FD7}" presName="compNode" presStyleCnt="0"/>
      <dgm:spPr/>
    </dgm:pt>
    <dgm:pt modelId="{49954E0F-F5D4-4797-A338-6846D76E1424}" type="pres">
      <dgm:prSet presAssocID="{F218BB32-4150-4239-9C25-697E5C857FD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 with solid fill"/>
        </a:ext>
      </dgm:extLst>
    </dgm:pt>
    <dgm:pt modelId="{C44301CA-7A08-480F-ABA1-E81615CE2846}" type="pres">
      <dgm:prSet presAssocID="{F218BB32-4150-4239-9C25-697E5C857FD7}" presName="spaceRect" presStyleCnt="0"/>
      <dgm:spPr/>
    </dgm:pt>
    <dgm:pt modelId="{D4A882C9-4617-4CD8-A066-5530034FEDF6}" type="pres">
      <dgm:prSet presAssocID="{F218BB32-4150-4239-9C25-697E5C857FD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372C861-0EA1-42C5-9389-23DB1D44F3F7}" type="presOf" srcId="{CB1B9D6D-3D3B-488A-A3F9-D10FFDE5043A}" destId="{494A8BFF-D000-4273-B87B-828B6890708E}" srcOrd="0" destOrd="0" presId="urn:microsoft.com/office/officeart/2018/2/layout/IconLabelList"/>
    <dgm:cxn modelId="{BA097044-C455-41D1-A424-5B199AFA97DF}" type="presOf" srcId="{F218BB32-4150-4239-9C25-697E5C857FD7}" destId="{D4A882C9-4617-4CD8-A066-5530034FEDF6}" srcOrd="0" destOrd="0" presId="urn:microsoft.com/office/officeart/2018/2/layout/IconLabelList"/>
    <dgm:cxn modelId="{523C2666-9C0E-43EA-97B5-830BC9F86751}" srcId="{CB1B9D6D-3D3B-488A-A3F9-D10FFDE5043A}" destId="{A68BC3D1-1B9D-4217-9AAB-7E64CA7F4DBB}" srcOrd="0" destOrd="0" parTransId="{484B96F1-DBFC-4951-892D-8D808D7BE6CB}" sibTransId="{7C26F698-D70F-423C-A889-5ED94D6C97DC}"/>
    <dgm:cxn modelId="{B21788A0-6864-4A0A-902D-F41216A35FCC}" srcId="{CB1B9D6D-3D3B-488A-A3F9-D10FFDE5043A}" destId="{5887D9E2-579E-4AA8-AB92-D3FADD3065C7}" srcOrd="1" destOrd="0" parTransId="{74081954-DE0F-4C9A-8DAD-5C28576E5F23}" sibTransId="{B4C26D24-2198-46D7-AC72-546A9BE480B5}"/>
    <dgm:cxn modelId="{473968A6-5775-48C5-B668-9B81DA0A5122}" srcId="{CB1B9D6D-3D3B-488A-A3F9-D10FFDE5043A}" destId="{F218BB32-4150-4239-9C25-697E5C857FD7}" srcOrd="2" destOrd="0" parTransId="{AA302180-224C-43DC-89A4-E04D47D96D19}" sibTransId="{B458D569-06B6-4ED2-B074-066B1E26F37F}"/>
    <dgm:cxn modelId="{F142E2C3-77FD-470E-9192-89E7BB6D5429}" type="presOf" srcId="{5887D9E2-579E-4AA8-AB92-D3FADD3065C7}" destId="{6D7923B0-3211-4310-97A0-48468E6E2200}" srcOrd="0" destOrd="0" presId="urn:microsoft.com/office/officeart/2018/2/layout/IconLabelList"/>
    <dgm:cxn modelId="{DFA1EDF3-E0F5-4B33-876B-B05D818CF82D}" type="presOf" srcId="{A68BC3D1-1B9D-4217-9AAB-7E64CA7F4DBB}" destId="{110206B8-A294-4D63-82E7-E798033AC6AF}" srcOrd="0" destOrd="0" presId="urn:microsoft.com/office/officeart/2018/2/layout/IconLabelList"/>
    <dgm:cxn modelId="{A7686205-499F-4A25-84B8-83B740581FA7}" type="presParOf" srcId="{494A8BFF-D000-4273-B87B-828B6890708E}" destId="{ACB6E277-B052-4A9D-AC80-F9E34ACDAFEA}" srcOrd="0" destOrd="0" presId="urn:microsoft.com/office/officeart/2018/2/layout/IconLabelList"/>
    <dgm:cxn modelId="{C264755F-98C1-4A4C-9F37-E471E6F9CED5}" type="presParOf" srcId="{ACB6E277-B052-4A9D-AC80-F9E34ACDAFEA}" destId="{9061AC1B-5AF6-454F-83E7-18267DB2C1A5}" srcOrd="0" destOrd="0" presId="urn:microsoft.com/office/officeart/2018/2/layout/IconLabelList"/>
    <dgm:cxn modelId="{56FE3046-47B7-4BAA-B2BA-F6E8EE500C48}" type="presParOf" srcId="{ACB6E277-B052-4A9D-AC80-F9E34ACDAFEA}" destId="{AB1F459D-E837-4296-A404-AB9093921F27}" srcOrd="1" destOrd="0" presId="urn:microsoft.com/office/officeart/2018/2/layout/IconLabelList"/>
    <dgm:cxn modelId="{2E9B5520-9520-4D12-B112-93026F7A6C0E}" type="presParOf" srcId="{ACB6E277-B052-4A9D-AC80-F9E34ACDAFEA}" destId="{110206B8-A294-4D63-82E7-E798033AC6AF}" srcOrd="2" destOrd="0" presId="urn:microsoft.com/office/officeart/2018/2/layout/IconLabelList"/>
    <dgm:cxn modelId="{E5D13E36-A6F6-4ED2-AE93-965A7B9D0742}" type="presParOf" srcId="{494A8BFF-D000-4273-B87B-828B6890708E}" destId="{953D1915-B234-4300-895C-4F518435661D}" srcOrd="1" destOrd="0" presId="urn:microsoft.com/office/officeart/2018/2/layout/IconLabelList"/>
    <dgm:cxn modelId="{3C040576-9170-4BC6-A98E-361992661454}" type="presParOf" srcId="{494A8BFF-D000-4273-B87B-828B6890708E}" destId="{F29416C1-9994-4638-82DD-673C346A8B55}" srcOrd="2" destOrd="0" presId="urn:microsoft.com/office/officeart/2018/2/layout/IconLabelList"/>
    <dgm:cxn modelId="{6B1E3F3B-144E-4A60-B492-27B7D3357959}" type="presParOf" srcId="{F29416C1-9994-4638-82DD-673C346A8B55}" destId="{A991C0F6-D59F-482D-B1E3-93D7E4F3D2C2}" srcOrd="0" destOrd="0" presId="urn:microsoft.com/office/officeart/2018/2/layout/IconLabelList"/>
    <dgm:cxn modelId="{49F8EC7A-09AB-4F29-B86E-EFFBEED7BC5E}" type="presParOf" srcId="{F29416C1-9994-4638-82DD-673C346A8B55}" destId="{831C253F-CAEA-4078-9AE7-8214A2DA75C6}" srcOrd="1" destOrd="0" presId="urn:microsoft.com/office/officeart/2018/2/layout/IconLabelList"/>
    <dgm:cxn modelId="{685420AF-EE5D-422F-8972-5EEEFF53B320}" type="presParOf" srcId="{F29416C1-9994-4638-82DD-673C346A8B55}" destId="{6D7923B0-3211-4310-97A0-48468E6E2200}" srcOrd="2" destOrd="0" presId="urn:microsoft.com/office/officeart/2018/2/layout/IconLabelList"/>
    <dgm:cxn modelId="{7FC36A58-ED34-411E-956F-7F96F0F56956}" type="presParOf" srcId="{494A8BFF-D000-4273-B87B-828B6890708E}" destId="{B78B074F-B651-49C2-8B8C-71A7A42D5289}" srcOrd="3" destOrd="0" presId="urn:microsoft.com/office/officeart/2018/2/layout/IconLabelList"/>
    <dgm:cxn modelId="{73E42282-DD89-48F7-833F-2B46C39D5A09}" type="presParOf" srcId="{494A8BFF-D000-4273-B87B-828B6890708E}" destId="{7D66FB2C-0878-4899-B79A-2315D2680C20}" srcOrd="4" destOrd="0" presId="urn:microsoft.com/office/officeart/2018/2/layout/IconLabelList"/>
    <dgm:cxn modelId="{4CEDD877-3A07-4746-BFFF-A41A4DA2B81D}" type="presParOf" srcId="{7D66FB2C-0878-4899-B79A-2315D2680C20}" destId="{49954E0F-F5D4-4797-A338-6846D76E1424}" srcOrd="0" destOrd="0" presId="urn:microsoft.com/office/officeart/2018/2/layout/IconLabelList"/>
    <dgm:cxn modelId="{DAB1678F-A573-4096-A8EF-02B62035B75B}" type="presParOf" srcId="{7D66FB2C-0878-4899-B79A-2315D2680C20}" destId="{C44301CA-7A08-480F-ABA1-E81615CE2846}" srcOrd="1" destOrd="0" presId="urn:microsoft.com/office/officeart/2018/2/layout/IconLabelList"/>
    <dgm:cxn modelId="{C29021A4-7CDD-4031-B5D6-A33392B8E72F}" type="presParOf" srcId="{7D66FB2C-0878-4899-B79A-2315D2680C20}" destId="{D4A882C9-4617-4CD8-A066-5530034FEDF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660CA-5F1A-4490-BC72-22050A8E4EFE}">
      <dsp:nvSpPr>
        <dsp:cNvPr id="0" name=""/>
        <dsp:cNvSpPr/>
      </dsp:nvSpPr>
      <dsp:spPr>
        <a:xfrm>
          <a:off x="0" y="2284"/>
          <a:ext cx="6263640" cy="11579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C064A9-CB2A-4799-85C6-1D8D41C64160}">
      <dsp:nvSpPr>
        <dsp:cNvPr id="0" name=""/>
        <dsp:cNvSpPr/>
      </dsp:nvSpPr>
      <dsp:spPr>
        <a:xfrm>
          <a:off x="350270" y="262816"/>
          <a:ext cx="636855" cy="6368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406BD-0876-4846-9737-3EB5EE7D853E}">
      <dsp:nvSpPr>
        <dsp:cNvPr id="0" name=""/>
        <dsp:cNvSpPr/>
      </dsp:nvSpPr>
      <dsp:spPr>
        <a:xfrm>
          <a:off x="1337397" y="2284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Arquitectura</a:t>
          </a:r>
        </a:p>
      </dsp:txBody>
      <dsp:txXfrm>
        <a:off x="1337397" y="2284"/>
        <a:ext cx="4926242" cy="1157919"/>
      </dsp:txXfrm>
    </dsp:sp>
    <dsp:sp modelId="{7BE89D4E-5840-41AE-96FF-9BEF728DE71B}">
      <dsp:nvSpPr>
        <dsp:cNvPr id="0" name=""/>
        <dsp:cNvSpPr/>
      </dsp:nvSpPr>
      <dsp:spPr>
        <a:xfrm>
          <a:off x="0" y="1449684"/>
          <a:ext cx="6263640" cy="11579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15B749-541C-4B60-B2DF-818A507731B1}">
      <dsp:nvSpPr>
        <dsp:cNvPr id="0" name=""/>
        <dsp:cNvSpPr/>
      </dsp:nvSpPr>
      <dsp:spPr>
        <a:xfrm>
          <a:off x="350270" y="1710216"/>
          <a:ext cx="636855" cy="6368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12E017-3777-468F-92A3-0501471CC8A0}">
      <dsp:nvSpPr>
        <dsp:cNvPr id="0" name=""/>
        <dsp:cNvSpPr/>
      </dsp:nvSpPr>
      <dsp:spPr>
        <a:xfrm>
          <a:off x="1337397" y="1449684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/>
            <a:t>Arquitectura</a:t>
          </a:r>
          <a:r>
            <a:rPr lang="en-US" sz="2200" kern="1200"/>
            <a:t> </a:t>
          </a:r>
          <a:r>
            <a:rPr lang="en-US" sz="2200" kern="1200" err="1"/>
            <a:t>por</a:t>
          </a:r>
          <a:r>
            <a:rPr lang="en-US" sz="2200" kern="1200"/>
            <a:t> </a:t>
          </a:r>
          <a:r>
            <a:rPr lang="en-US" sz="2200" kern="1200" err="1"/>
            <a:t>partes</a:t>
          </a:r>
          <a:endParaRPr lang="en-US" sz="2200" kern="1200"/>
        </a:p>
      </dsp:txBody>
      <dsp:txXfrm>
        <a:off x="1337397" y="1449684"/>
        <a:ext cx="4926242" cy="1157919"/>
      </dsp:txXfrm>
    </dsp:sp>
    <dsp:sp modelId="{3ECD9C53-2345-4431-BF20-0E4E2E9D7D52}">
      <dsp:nvSpPr>
        <dsp:cNvPr id="0" name=""/>
        <dsp:cNvSpPr/>
      </dsp:nvSpPr>
      <dsp:spPr>
        <a:xfrm>
          <a:off x="0" y="2897083"/>
          <a:ext cx="6263640" cy="11579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D9F95A-2BF4-4B66-8D36-2EE534B6A9E4}">
      <dsp:nvSpPr>
        <dsp:cNvPr id="0" name=""/>
        <dsp:cNvSpPr/>
      </dsp:nvSpPr>
      <dsp:spPr>
        <a:xfrm>
          <a:off x="350270" y="3157615"/>
          <a:ext cx="636855" cy="6368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568360-DE7D-4323-B85C-23FB87DFC110}">
      <dsp:nvSpPr>
        <dsp:cNvPr id="0" name=""/>
        <dsp:cNvSpPr/>
      </dsp:nvSpPr>
      <dsp:spPr>
        <a:xfrm>
          <a:off x="1337397" y="2897083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Problemas</a:t>
          </a:r>
        </a:p>
      </dsp:txBody>
      <dsp:txXfrm>
        <a:off x="1337397" y="2897083"/>
        <a:ext cx="4926242" cy="1157919"/>
      </dsp:txXfrm>
    </dsp:sp>
    <dsp:sp modelId="{0CDDDA16-222B-4326-B557-ABC4F6B616AD}">
      <dsp:nvSpPr>
        <dsp:cNvPr id="0" name=""/>
        <dsp:cNvSpPr/>
      </dsp:nvSpPr>
      <dsp:spPr>
        <a:xfrm>
          <a:off x="0" y="4344483"/>
          <a:ext cx="6263640" cy="11579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A391A-2CDF-4FFB-81D0-7C64C51E277D}">
      <dsp:nvSpPr>
        <dsp:cNvPr id="0" name=""/>
        <dsp:cNvSpPr/>
      </dsp:nvSpPr>
      <dsp:spPr>
        <a:xfrm>
          <a:off x="350270" y="4605015"/>
          <a:ext cx="636855" cy="6368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BA048-037F-44AE-A55E-BEC93418561E}">
      <dsp:nvSpPr>
        <dsp:cNvPr id="0" name=""/>
        <dsp:cNvSpPr/>
      </dsp:nvSpPr>
      <dsp:spPr>
        <a:xfrm>
          <a:off x="1337397" y="4344483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Mejoras</a:t>
          </a:r>
        </a:p>
      </dsp:txBody>
      <dsp:txXfrm>
        <a:off x="1337397" y="4344483"/>
        <a:ext cx="4926242" cy="11579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1AC1B-5AF6-454F-83E7-18267DB2C1A5}">
      <dsp:nvSpPr>
        <dsp:cNvPr id="0" name=""/>
        <dsp:cNvSpPr/>
      </dsp:nvSpPr>
      <dsp:spPr>
        <a:xfrm>
          <a:off x="1079999" y="155048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206B8-A294-4D63-82E7-E798033AC6AF}">
      <dsp:nvSpPr>
        <dsp:cNvPr id="0" name=""/>
        <dsp:cNvSpPr/>
      </dsp:nvSpPr>
      <dsp:spPr>
        <a:xfrm>
          <a:off x="584999" y="265607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b="0" kern="1200"/>
            <a:t>Azure Synapse</a:t>
          </a:r>
          <a:endParaRPr lang="en-US" sz="2400" kern="1200"/>
        </a:p>
      </dsp:txBody>
      <dsp:txXfrm>
        <a:off x="584999" y="2656077"/>
        <a:ext cx="1800000" cy="720000"/>
      </dsp:txXfrm>
    </dsp:sp>
    <dsp:sp modelId="{A991C0F6-D59F-482D-B1E3-93D7E4F3D2C2}">
      <dsp:nvSpPr>
        <dsp:cNvPr id="0" name=""/>
        <dsp:cNvSpPr/>
      </dsp:nvSpPr>
      <dsp:spPr>
        <a:xfrm>
          <a:off x="3194999" y="1550484"/>
          <a:ext cx="810000" cy="81000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7923B0-3211-4310-97A0-48468E6E2200}">
      <dsp:nvSpPr>
        <dsp:cNvPr id="0" name=""/>
        <dsp:cNvSpPr/>
      </dsp:nvSpPr>
      <dsp:spPr>
        <a:xfrm>
          <a:off x="2699999" y="265607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ETL</a:t>
          </a:r>
        </a:p>
      </dsp:txBody>
      <dsp:txXfrm>
        <a:off x="2699999" y="2656077"/>
        <a:ext cx="1800000" cy="720000"/>
      </dsp:txXfrm>
    </dsp:sp>
    <dsp:sp modelId="{49954E0F-F5D4-4797-A338-6846D76E1424}">
      <dsp:nvSpPr>
        <dsp:cNvPr id="0" name=""/>
        <dsp:cNvSpPr/>
      </dsp:nvSpPr>
      <dsp:spPr>
        <a:xfrm>
          <a:off x="5179139" y="1493618"/>
          <a:ext cx="1071719" cy="103746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882C9-4617-4CD8-A066-5530034FEDF6}">
      <dsp:nvSpPr>
        <dsp:cNvPr id="0" name=""/>
        <dsp:cNvSpPr/>
      </dsp:nvSpPr>
      <dsp:spPr>
        <a:xfrm>
          <a:off x="4814999" y="271294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Hive</a:t>
          </a:r>
        </a:p>
      </dsp:txBody>
      <dsp:txXfrm>
        <a:off x="4814999" y="2712943"/>
        <a:ext cx="1800000" cy="720000"/>
      </dsp:txXfrm>
    </dsp:sp>
    <dsp:sp modelId="{4B60EE62-AD1C-421D-BD79-527C61B8605A}">
      <dsp:nvSpPr>
        <dsp:cNvPr id="0" name=""/>
        <dsp:cNvSpPr/>
      </dsp:nvSpPr>
      <dsp:spPr>
        <a:xfrm>
          <a:off x="7098557" y="1459020"/>
          <a:ext cx="1462884" cy="11758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B5C4B-C5C4-476B-A532-0A84B6FA6D35}">
      <dsp:nvSpPr>
        <dsp:cNvPr id="0" name=""/>
        <dsp:cNvSpPr/>
      </dsp:nvSpPr>
      <dsp:spPr>
        <a:xfrm>
          <a:off x="6929999" y="274754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b="0" kern="1200"/>
            <a:t>SQL Server</a:t>
          </a:r>
          <a:endParaRPr lang="en-US" sz="2400" kern="1200"/>
        </a:p>
      </dsp:txBody>
      <dsp:txXfrm>
        <a:off x="6929999" y="2747541"/>
        <a:ext cx="1800000" cy="720000"/>
      </dsp:txXfrm>
    </dsp:sp>
    <dsp:sp modelId="{13665035-E464-413E-A0E4-DAB97BADF90F}">
      <dsp:nvSpPr>
        <dsp:cNvPr id="0" name=""/>
        <dsp:cNvSpPr/>
      </dsp:nvSpPr>
      <dsp:spPr>
        <a:xfrm>
          <a:off x="9539999" y="1550484"/>
          <a:ext cx="810000" cy="810000"/>
        </a:xfrm>
        <a:prstGeom prst="rect">
          <a:avLst/>
        </a:prstGeom>
        <a:blipFill>
          <a:blip xmlns:r="http://schemas.openxmlformats.org/officeDocument/2006/relationships" r:embed="rId6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C4607A-8568-413F-9AB4-B89F8E688C7D}">
      <dsp:nvSpPr>
        <dsp:cNvPr id="0" name=""/>
        <dsp:cNvSpPr/>
      </dsp:nvSpPr>
      <dsp:spPr>
        <a:xfrm>
          <a:off x="9044999" y="265607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err="1"/>
            <a:t>PowerBi</a:t>
          </a:r>
          <a:endParaRPr lang="en-US" sz="2400" kern="1200"/>
        </a:p>
      </dsp:txBody>
      <dsp:txXfrm>
        <a:off x="9044999" y="2656077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1AC1B-5AF6-454F-83E7-18267DB2C1A5}">
      <dsp:nvSpPr>
        <dsp:cNvPr id="0" name=""/>
        <dsp:cNvSpPr/>
      </dsp:nvSpPr>
      <dsp:spPr>
        <a:xfrm>
          <a:off x="1079999" y="155048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206B8-A294-4D63-82E7-E798033AC6AF}">
      <dsp:nvSpPr>
        <dsp:cNvPr id="0" name=""/>
        <dsp:cNvSpPr/>
      </dsp:nvSpPr>
      <dsp:spPr>
        <a:xfrm>
          <a:off x="584999" y="265607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b="0" kern="1200"/>
            <a:t>Organización</a:t>
          </a:r>
          <a:endParaRPr lang="en-US" sz="2400" kern="1200"/>
        </a:p>
      </dsp:txBody>
      <dsp:txXfrm>
        <a:off x="584999" y="2656077"/>
        <a:ext cx="1800000" cy="720000"/>
      </dsp:txXfrm>
    </dsp:sp>
    <dsp:sp modelId="{A991C0F6-D59F-482D-B1E3-93D7E4F3D2C2}">
      <dsp:nvSpPr>
        <dsp:cNvPr id="0" name=""/>
        <dsp:cNvSpPr/>
      </dsp:nvSpPr>
      <dsp:spPr>
        <a:xfrm>
          <a:off x="3194999" y="155048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7923B0-3211-4310-97A0-48468E6E2200}">
      <dsp:nvSpPr>
        <dsp:cNvPr id="0" name=""/>
        <dsp:cNvSpPr/>
      </dsp:nvSpPr>
      <dsp:spPr>
        <a:xfrm>
          <a:off x="2699999" y="265607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b="0" kern="1200"/>
            <a:t>Permisos</a:t>
          </a:r>
          <a:endParaRPr lang="en-US" sz="2400" kern="1200"/>
        </a:p>
      </dsp:txBody>
      <dsp:txXfrm>
        <a:off x="2699999" y="2656077"/>
        <a:ext cx="1800000" cy="720000"/>
      </dsp:txXfrm>
    </dsp:sp>
    <dsp:sp modelId="{49954E0F-F5D4-4797-A338-6846D76E1424}">
      <dsp:nvSpPr>
        <dsp:cNvPr id="0" name=""/>
        <dsp:cNvSpPr/>
      </dsp:nvSpPr>
      <dsp:spPr>
        <a:xfrm>
          <a:off x="5309999" y="155048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882C9-4617-4CD8-A066-5530034FEDF6}">
      <dsp:nvSpPr>
        <dsp:cNvPr id="0" name=""/>
        <dsp:cNvSpPr/>
      </dsp:nvSpPr>
      <dsp:spPr>
        <a:xfrm>
          <a:off x="4814999" y="265607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b="0" kern="1200"/>
            <a:t>Conexión </a:t>
          </a:r>
          <a:endParaRPr lang="en-US" sz="2400" kern="1200"/>
        </a:p>
      </dsp:txBody>
      <dsp:txXfrm>
        <a:off x="4814999" y="2656077"/>
        <a:ext cx="1800000" cy="720000"/>
      </dsp:txXfrm>
    </dsp:sp>
    <dsp:sp modelId="{4B60EE62-AD1C-421D-BD79-527C61B8605A}">
      <dsp:nvSpPr>
        <dsp:cNvPr id="0" name=""/>
        <dsp:cNvSpPr/>
      </dsp:nvSpPr>
      <dsp:spPr>
        <a:xfrm>
          <a:off x="7424999" y="1550484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B5C4B-C5C4-476B-A532-0A84B6FA6D35}">
      <dsp:nvSpPr>
        <dsp:cNvPr id="0" name=""/>
        <dsp:cNvSpPr/>
      </dsp:nvSpPr>
      <dsp:spPr>
        <a:xfrm>
          <a:off x="6929999" y="265607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b="0" kern="1200"/>
            <a:t>Fechas</a:t>
          </a:r>
          <a:endParaRPr lang="en-US" sz="2400" kern="1200"/>
        </a:p>
      </dsp:txBody>
      <dsp:txXfrm>
        <a:off x="6929999" y="2656077"/>
        <a:ext cx="1800000" cy="720000"/>
      </dsp:txXfrm>
    </dsp:sp>
    <dsp:sp modelId="{13665035-E464-413E-A0E4-DAB97BADF90F}">
      <dsp:nvSpPr>
        <dsp:cNvPr id="0" name=""/>
        <dsp:cNvSpPr/>
      </dsp:nvSpPr>
      <dsp:spPr>
        <a:xfrm>
          <a:off x="9539999" y="1550484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C4607A-8568-413F-9AB4-B89F8E688C7D}">
      <dsp:nvSpPr>
        <dsp:cNvPr id="0" name=""/>
        <dsp:cNvSpPr/>
      </dsp:nvSpPr>
      <dsp:spPr>
        <a:xfrm>
          <a:off x="9044999" y="265607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b="0" kern="1200"/>
            <a:t>Carga</a:t>
          </a:r>
          <a:endParaRPr lang="en-US" sz="2400" kern="1200"/>
        </a:p>
      </dsp:txBody>
      <dsp:txXfrm>
        <a:off x="9044999" y="2656077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1AC1B-5AF6-454F-83E7-18267DB2C1A5}">
      <dsp:nvSpPr>
        <dsp:cNvPr id="0" name=""/>
        <dsp:cNvSpPr/>
      </dsp:nvSpPr>
      <dsp:spPr>
        <a:xfrm>
          <a:off x="1088437" y="1164876"/>
          <a:ext cx="1487109" cy="1487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206B8-A294-4D63-82E7-E798033AC6AF}">
      <dsp:nvSpPr>
        <dsp:cNvPr id="0" name=""/>
        <dsp:cNvSpPr/>
      </dsp:nvSpPr>
      <dsp:spPr>
        <a:xfrm>
          <a:off x="179648" y="3041685"/>
          <a:ext cx="33046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600" b="0" kern="1200"/>
            <a:t>Automatización</a:t>
          </a:r>
          <a:endParaRPr lang="en-US" sz="3600" kern="1200"/>
        </a:p>
      </dsp:txBody>
      <dsp:txXfrm>
        <a:off x="179648" y="3041685"/>
        <a:ext cx="3304687" cy="720000"/>
      </dsp:txXfrm>
    </dsp:sp>
    <dsp:sp modelId="{A991C0F6-D59F-482D-B1E3-93D7E4F3D2C2}">
      <dsp:nvSpPr>
        <dsp:cNvPr id="0" name=""/>
        <dsp:cNvSpPr/>
      </dsp:nvSpPr>
      <dsp:spPr>
        <a:xfrm>
          <a:off x="4971444" y="1164876"/>
          <a:ext cx="1487109" cy="1487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7923B0-3211-4310-97A0-48468E6E2200}">
      <dsp:nvSpPr>
        <dsp:cNvPr id="0" name=""/>
        <dsp:cNvSpPr/>
      </dsp:nvSpPr>
      <dsp:spPr>
        <a:xfrm>
          <a:off x="4062655" y="3041685"/>
          <a:ext cx="33046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600" b="0" kern="1200"/>
            <a:t>Coste</a:t>
          </a:r>
          <a:endParaRPr lang="en-US" sz="3600" kern="1200"/>
        </a:p>
      </dsp:txBody>
      <dsp:txXfrm>
        <a:off x="4062655" y="3041685"/>
        <a:ext cx="3304687" cy="720000"/>
      </dsp:txXfrm>
    </dsp:sp>
    <dsp:sp modelId="{49954E0F-F5D4-4797-A338-6846D76E1424}">
      <dsp:nvSpPr>
        <dsp:cNvPr id="0" name=""/>
        <dsp:cNvSpPr/>
      </dsp:nvSpPr>
      <dsp:spPr>
        <a:xfrm>
          <a:off x="8854452" y="1164876"/>
          <a:ext cx="1487109" cy="1487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882C9-4617-4CD8-A066-5530034FEDF6}">
      <dsp:nvSpPr>
        <dsp:cNvPr id="0" name=""/>
        <dsp:cNvSpPr/>
      </dsp:nvSpPr>
      <dsp:spPr>
        <a:xfrm>
          <a:off x="7945663" y="3041685"/>
          <a:ext cx="33046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600" b="0" kern="1200"/>
            <a:t>Recursos </a:t>
          </a:r>
          <a:endParaRPr lang="en-US" sz="3600" kern="1200"/>
        </a:p>
      </dsp:txBody>
      <dsp:txXfrm>
        <a:off x="7945663" y="3041685"/>
        <a:ext cx="330468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969C01-B2B7-452F-9B26-895E473C19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09C15D-0B4E-457E-AF3C-3837D74394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2AD8B-B2CF-4651-9714-C66D32700672}" type="datetimeFigureOut">
              <a:rPr lang="es-ES" smtClean="0"/>
              <a:t>17/11/2022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B10692-F27C-434E-93FD-3140BD9913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CA730A-9BF3-4858-88A1-7BA8784FC53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4C638-F299-48C8-B065-634D816642A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81098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raphik" panose="020B05030302020602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raphik" panose="020B0503030202060203" pitchFamily="34" charset="0"/>
              </a:defRPr>
            </a:lvl1pPr>
          </a:lstStyle>
          <a:p>
            <a:fld id="{1DE7078C-3525-4C9B-BF62-C9FD13B9A875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raphik" panose="020B050303020206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raphik" panose="020B0503030202060203" pitchFamily="34" charset="0"/>
              </a:defRPr>
            </a:lvl1pPr>
          </a:lstStyle>
          <a:p>
            <a:fld id="{436E8A87-18DA-4CCE-A8C2-BDBC489258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8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raphik" panose="020B0503030202060203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4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8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Layouts/_rels/slideLayout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.sv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.sv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.sv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.sv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.sv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.sv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- Large GT 0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EF6557B-1FAD-4B21-979D-AF32AE2ABE3A}" type="datetime2">
              <a:rPr lang="en-US" smtClean="0"/>
              <a:t>Thursday, November 17, 2022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704764"/>
            <a:ext cx="3102015" cy="3534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spc="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RESPONSABLE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1A883-A380-48BD-9784-E5D4EAA2714C}"/>
              </a:ext>
            </a:extLst>
          </p:cNvPr>
          <p:cNvSpPr txBox="1"/>
          <p:nvPr userDrawn="1"/>
        </p:nvSpPr>
        <p:spPr>
          <a:xfrm>
            <a:off x="381000" y="6058209"/>
            <a:ext cx="3112110" cy="25369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2022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Md" panose="000006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subtítulo</a:t>
            </a:r>
          </a:p>
        </p:txBody>
      </p:sp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92855D19-4358-4E1F-A33D-93F9414F4315}"/>
              </a:ext>
            </a:extLst>
          </p:cNvPr>
          <p:cNvSpPr txBox="1">
            <a:spLocks/>
          </p:cNvSpPr>
          <p:nvPr userDrawn="1"/>
        </p:nvSpPr>
        <p:spPr>
          <a:xfrm>
            <a:off x="8708985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600" b="0">
                <a:latin typeface="GT Sectra Fine Md" panose="00000600000000000000" pitchFamily="50" charset="0"/>
              </a:rPr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2251469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editable 0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5">
            <a:extLst>
              <a:ext uri="{FF2B5EF4-FFF2-40B4-BE49-F238E27FC236}">
                <a16:creationId xmlns:a16="http://schemas.microsoft.com/office/drawing/2014/main" id="{4617332C-2861-4D39-BB62-3134DD20D5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1" y="398076"/>
            <a:ext cx="1428270" cy="37654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2F7CF06-6FB8-46B4-AD1A-BD12C9D137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775099"/>
            <a:ext cx="5715000" cy="24764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67717E3-E330-466D-A3D4-37A3B85191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3491921"/>
            <a:ext cx="5714999" cy="109284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GT Sectra Fine Md" panose="000006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subtítulo</a:t>
            </a:r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9120C3BC-967C-40AE-9178-3CFC50B75A79}"/>
              </a:ext>
            </a:extLst>
          </p:cNvPr>
          <p:cNvSpPr txBox="1">
            <a:spLocks/>
          </p:cNvSpPr>
          <p:nvPr userDrawn="1"/>
        </p:nvSpPr>
        <p:spPr>
          <a:xfrm>
            <a:off x="381001" y="6009216"/>
            <a:ext cx="4958028" cy="31280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000" b="0">
                <a:solidFill>
                  <a:schemeClr val="bg1"/>
                </a:solidFill>
              </a:rPr>
              <a:t>Advanced Technology Center</a:t>
            </a:r>
          </a:p>
        </p:txBody>
      </p:sp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AA4F290E-AA99-4633-8A8A-E8959FE1C9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603261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84C2CB2-4FB2-4965-A2E7-4A3640116F06}" type="datetime2">
              <a:rPr lang="es-ES" smtClean="0"/>
              <a:pPr/>
              <a:t>jueves, 17 de noviembre de 2022</a:t>
            </a:fld>
            <a:endParaRPr lang="es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5A277-AFFA-48DA-BD18-5BCE93D7C3B7}"/>
              </a:ext>
            </a:extLst>
          </p:cNvPr>
          <p:cNvSpPr txBox="1"/>
          <p:nvPr userDrawn="1"/>
        </p:nvSpPr>
        <p:spPr>
          <a:xfrm>
            <a:off x="9041081" y="6040175"/>
            <a:ext cx="2620487" cy="312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s-ES_tradnl" sz="1800" b="1" noProof="0">
                <a:solidFill>
                  <a:schemeClr val="bg1"/>
                </a:solidFill>
              </a:rPr>
              <a:t>Accenture</a:t>
            </a:r>
            <a:r>
              <a:rPr lang="es-ES_tradnl" sz="1800" noProof="0">
                <a:solidFill>
                  <a:schemeClr val="bg1"/>
                </a:solidFill>
              </a:rPr>
              <a:t> Technology</a:t>
            </a:r>
            <a:endParaRPr lang="es-ES" sz="18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791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Graphic P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DF07E-E179-44B1-819C-7530C9D023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‹#›</a:t>
            </a:fld>
            <a:endParaRPr lang="es-ES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FCEBA878-BB95-469B-9C2E-182E155D93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" y="2288322"/>
            <a:ext cx="11253216" cy="2374633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4574FBF-2D53-48CA-AA58-D036C6C01E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863" y="3475638"/>
            <a:ext cx="1597025" cy="317500"/>
          </a:xfrm>
          <a:prstGeom prst="rect">
            <a:avLst/>
          </a:prstGeom>
        </p:spPr>
        <p:txBody>
          <a:bodyPr/>
          <a:lstStyle>
            <a:lvl1pPr algn="ctr">
              <a:defRPr sz="1400" b="1"/>
            </a:lvl1pPr>
          </a:lstStyle>
          <a:p>
            <a:pPr lvl="0"/>
            <a:r>
              <a:rPr lang="en-US" err="1"/>
              <a:t>Inserta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7894AA4-464A-4A12-ABFE-E48BD0B7D7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97487" y="3475638"/>
            <a:ext cx="1597025" cy="317500"/>
          </a:xfrm>
          <a:prstGeom prst="rect">
            <a:avLst/>
          </a:prstGeom>
        </p:spPr>
        <p:txBody>
          <a:bodyPr/>
          <a:lstStyle>
            <a:lvl1pPr algn="ctr">
              <a:defRPr sz="1400" b="1"/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Inserta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  <a:p>
            <a:pPr lvl="0"/>
            <a:endParaRPr lang="es-E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D08B3A3-4728-4703-AA46-F240645D8A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51175" y="3475638"/>
            <a:ext cx="1597025" cy="317500"/>
          </a:xfrm>
          <a:prstGeom prst="rect">
            <a:avLst/>
          </a:prstGeom>
        </p:spPr>
        <p:txBody>
          <a:bodyPr/>
          <a:lstStyle>
            <a:lvl1pPr algn="ctr">
              <a:defRPr sz="1400" b="1"/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Inserta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  <a:p>
            <a:pPr lvl="0"/>
            <a:endParaRPr lang="es-E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EA5ECBF-D0E3-4245-B8DC-0ADC58A830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43799" y="3475638"/>
            <a:ext cx="1597025" cy="317500"/>
          </a:xfrm>
          <a:prstGeom prst="rect">
            <a:avLst/>
          </a:prstGeom>
        </p:spPr>
        <p:txBody>
          <a:bodyPr/>
          <a:lstStyle>
            <a:lvl1pPr algn="ctr">
              <a:defRPr sz="1400" b="1"/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Inserta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  <a:p>
            <a:pPr lvl="0"/>
            <a:endParaRPr lang="es-E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A240450-D8FA-4C2A-A0F8-79002890F8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90111" y="3475638"/>
            <a:ext cx="1597025" cy="317500"/>
          </a:xfrm>
          <a:prstGeom prst="rect">
            <a:avLst/>
          </a:prstGeom>
        </p:spPr>
        <p:txBody>
          <a:bodyPr/>
          <a:lstStyle>
            <a:lvl1pPr algn="ctr">
              <a:defRPr sz="1400" b="1"/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Inserta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  <a:p>
            <a:pPr lvl="0"/>
            <a:endParaRPr lang="es-E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4CE4CEE4-11C8-4A31-A66E-4D0106A48C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4863" y="4791075"/>
            <a:ext cx="1597025" cy="149999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72DED07-5756-49D4-A984-535E57E5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51174" y="4791074"/>
            <a:ext cx="1597025" cy="149999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BFCA0E7B-3BE4-4C81-9DA5-66DDC021B8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97485" y="4791074"/>
            <a:ext cx="1597025" cy="149999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D81F5FF-0E84-4D27-9A2C-86A4D0BD47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43796" y="4791073"/>
            <a:ext cx="1597025" cy="149999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F94CA3D3-4329-4BFA-8EA2-7259992045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790111" y="4791073"/>
            <a:ext cx="1597025" cy="149999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6D2E7CD-14C1-4C13-81B0-9381B1B7CB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89823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B000E90-40F8-4141-9F65-79249F40A1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0153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800" b="1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00798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Graphic P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DF07E-E179-44B1-819C-7530C9D023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‹#›</a:t>
            </a:fld>
            <a:endParaRPr lang="es-ES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FCEBA878-BB95-469B-9C2E-182E155D93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" y="2288322"/>
            <a:ext cx="11253216" cy="2374633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4574FBF-2D53-48CA-AA58-D036C6C01E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863" y="3475638"/>
            <a:ext cx="1597025" cy="317500"/>
          </a:xfrm>
          <a:prstGeom prst="rect">
            <a:avLst/>
          </a:prstGeom>
        </p:spPr>
        <p:txBody>
          <a:bodyPr/>
          <a:lstStyle>
            <a:lvl1pPr algn="ctr">
              <a:defRPr sz="1400" b="1"/>
            </a:lvl1pPr>
          </a:lstStyle>
          <a:p>
            <a:pPr lvl="0"/>
            <a:r>
              <a:rPr lang="en-US" err="1"/>
              <a:t>Inserta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7894AA4-464A-4A12-ABFE-E48BD0B7D7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97487" y="3475638"/>
            <a:ext cx="1597025" cy="317500"/>
          </a:xfrm>
          <a:prstGeom prst="rect">
            <a:avLst/>
          </a:prstGeom>
        </p:spPr>
        <p:txBody>
          <a:bodyPr/>
          <a:lstStyle>
            <a:lvl1pPr algn="ctr">
              <a:defRPr sz="1400" b="1"/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Inserta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  <a:p>
            <a:pPr lvl="0"/>
            <a:endParaRPr lang="es-E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D08B3A3-4728-4703-AA46-F240645D8A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51175" y="3475638"/>
            <a:ext cx="1597025" cy="317500"/>
          </a:xfrm>
          <a:prstGeom prst="rect">
            <a:avLst/>
          </a:prstGeom>
        </p:spPr>
        <p:txBody>
          <a:bodyPr/>
          <a:lstStyle>
            <a:lvl1pPr algn="ctr">
              <a:defRPr sz="1400" b="1"/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Inserta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  <a:p>
            <a:pPr lvl="0"/>
            <a:endParaRPr lang="es-E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EA5ECBF-D0E3-4245-B8DC-0ADC58A830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43799" y="3475638"/>
            <a:ext cx="1597025" cy="317500"/>
          </a:xfrm>
          <a:prstGeom prst="rect">
            <a:avLst/>
          </a:prstGeom>
        </p:spPr>
        <p:txBody>
          <a:bodyPr/>
          <a:lstStyle>
            <a:lvl1pPr algn="ctr">
              <a:defRPr sz="1400" b="1"/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Inserta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  <a:p>
            <a:pPr lvl="0"/>
            <a:endParaRPr lang="es-E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A240450-D8FA-4C2A-A0F8-79002890F8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90111" y="3475638"/>
            <a:ext cx="1597025" cy="317500"/>
          </a:xfrm>
          <a:prstGeom prst="rect">
            <a:avLst/>
          </a:prstGeom>
        </p:spPr>
        <p:txBody>
          <a:bodyPr/>
          <a:lstStyle>
            <a:lvl1pPr algn="ctr">
              <a:defRPr sz="1400" b="1"/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Inserta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  <a:p>
            <a:pPr lvl="0"/>
            <a:endParaRPr lang="es-E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4CE4CEE4-11C8-4A31-A66E-4D0106A48C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4863" y="4791075"/>
            <a:ext cx="1597025" cy="149999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72DED07-5756-49D4-A984-535E57E5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51174" y="4791074"/>
            <a:ext cx="1597025" cy="149999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BFCA0E7B-3BE4-4C81-9DA5-66DDC021B8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97485" y="4791074"/>
            <a:ext cx="1597025" cy="149999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D81F5FF-0E84-4D27-9A2C-86A4D0BD47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43796" y="4791073"/>
            <a:ext cx="1597025" cy="149999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F94CA3D3-4329-4BFA-8EA2-7259992045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790111" y="4791073"/>
            <a:ext cx="1597025" cy="149999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44DE2F5-5932-41E3-B1B0-FAC5F474F6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54842"/>
            <a:ext cx="11429998" cy="423080"/>
          </a:xfrm>
          <a:prstGeom prst="rect">
            <a:avLst/>
          </a:prstGeom>
        </p:spPr>
        <p:txBody>
          <a:bodyPr/>
          <a:lstStyle/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8E264C3-FBB8-4867-BF4D-F2C6355482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876300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91CE1996-8509-4F02-8CDC-D20E7F7D5A1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81001" y="1351129"/>
            <a:ext cx="11430000" cy="71334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Graphic P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2F60A-9124-4507-800F-20DF2B02A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‹#›</a:t>
            </a:fld>
            <a:endParaRPr lang="es-E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9F21671-C32C-4A3E-9198-7E8AC7F257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916" y="1887474"/>
            <a:ext cx="1662744" cy="152756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AA48C5C-0E8F-4103-BFA0-AB7FDD08DC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7502" y="1887474"/>
            <a:ext cx="1696540" cy="152756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6C69AF8-5FEF-4B2F-9092-9BDDECD7B54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3884" y="1887474"/>
            <a:ext cx="1676263" cy="152756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0A72A31-AB6B-4072-995E-984717FCC61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36938" y="1887474"/>
            <a:ext cx="1737095" cy="1527562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1A63C6E-77AE-4521-BC8A-8228B2984A2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89474" y="3545018"/>
            <a:ext cx="1893628" cy="315912"/>
          </a:xfrm>
          <a:prstGeom prst="rect">
            <a:avLst/>
          </a:prstGeom>
        </p:spPr>
        <p:txBody>
          <a:bodyPr/>
          <a:lstStyle>
            <a:lvl1pPr algn="ctr"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Inserta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2C027FC-47E9-4337-9685-B21DAAC424B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738958" y="3545018"/>
            <a:ext cx="1893628" cy="315912"/>
          </a:xfrm>
          <a:prstGeom prst="rect">
            <a:avLst/>
          </a:prstGeom>
        </p:spPr>
        <p:txBody>
          <a:bodyPr/>
          <a:lstStyle>
            <a:lvl1pPr algn="ctr"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Inserta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B0F0F6C2-D137-4826-B0E1-BDEA0325C001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95201" y="3545018"/>
            <a:ext cx="1893628" cy="315912"/>
          </a:xfrm>
          <a:prstGeom prst="rect">
            <a:avLst/>
          </a:prstGeom>
        </p:spPr>
        <p:txBody>
          <a:bodyPr/>
          <a:lstStyle>
            <a:lvl1pPr algn="ctr"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Inserta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95C4A8DA-0E41-45ED-830D-48ADF6E9F67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458671" y="3545018"/>
            <a:ext cx="1893628" cy="315912"/>
          </a:xfrm>
          <a:prstGeom prst="rect">
            <a:avLst/>
          </a:prstGeom>
        </p:spPr>
        <p:txBody>
          <a:bodyPr/>
          <a:lstStyle>
            <a:lvl1pPr algn="ctr"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Inserta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B5BDF4F-AE6D-4377-BA92-28ABE1D1FA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013" y="3990911"/>
            <a:ext cx="1893887" cy="2268537"/>
          </a:xfrm>
          <a:prstGeom prst="rect">
            <a:avLst/>
          </a:prstGeom>
        </p:spPr>
        <p:txBody>
          <a:bodyPr/>
          <a:lstStyle>
            <a:lvl1pPr algn="ctr">
              <a:lnSpc>
                <a:spcPct val="80000"/>
              </a:lnSpc>
              <a:defRPr sz="1200"/>
            </a:lvl1pPr>
          </a:lstStyle>
          <a:p>
            <a:pPr lvl="0"/>
            <a:r>
              <a:rPr lang="es-ES_tradnl"/>
              <a:t>Haz click aquí para editar el texto</a:t>
            </a:r>
            <a:endParaRPr lang="es-ES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214B789-5257-4D77-84FA-A4B302A803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8958" y="3990911"/>
            <a:ext cx="1893887" cy="2268537"/>
          </a:xfrm>
          <a:prstGeom prst="rect">
            <a:avLst/>
          </a:prstGeom>
        </p:spPr>
        <p:txBody>
          <a:bodyPr/>
          <a:lstStyle>
            <a:lvl1pPr algn="ctr">
              <a:lnSpc>
                <a:spcPct val="80000"/>
              </a:lnSpc>
              <a:defRPr sz="1200"/>
            </a:lvl1pPr>
          </a:lstStyle>
          <a:p>
            <a:pPr lvl="0"/>
            <a:r>
              <a:rPr lang="es-ES_tradnl"/>
              <a:t>Haz click aquí para editar el texto</a:t>
            </a:r>
            <a:endParaRPr lang="es-ES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EDA527F0-4A2F-4AC9-A389-8C2959E0B2E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94942" y="3990911"/>
            <a:ext cx="1893887" cy="2268537"/>
          </a:xfrm>
          <a:prstGeom prst="rect">
            <a:avLst/>
          </a:prstGeom>
        </p:spPr>
        <p:txBody>
          <a:bodyPr/>
          <a:lstStyle>
            <a:lvl1pPr algn="ctr">
              <a:lnSpc>
                <a:spcPct val="80000"/>
              </a:lnSpc>
              <a:defRPr sz="1200"/>
            </a:lvl1pPr>
          </a:lstStyle>
          <a:p>
            <a:pPr lvl="0"/>
            <a:r>
              <a:rPr lang="es-ES_tradnl"/>
              <a:t>Haz click aquí para editar el texto</a:t>
            </a:r>
            <a:endParaRPr lang="es-ES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714DB269-C0D7-4CC1-9EE3-C8A8753D23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58412" y="3990911"/>
            <a:ext cx="1893887" cy="2268537"/>
          </a:xfrm>
          <a:prstGeom prst="rect">
            <a:avLst/>
          </a:prstGeom>
        </p:spPr>
        <p:txBody>
          <a:bodyPr/>
          <a:lstStyle>
            <a:lvl1pPr algn="ctr">
              <a:lnSpc>
                <a:spcPct val="80000"/>
              </a:lnSpc>
              <a:defRPr sz="1200"/>
            </a:lvl1pPr>
          </a:lstStyle>
          <a:p>
            <a:pPr lvl="0"/>
            <a:r>
              <a:rPr lang="es-ES_tradnl"/>
              <a:t>Haz click aquí para editar el texto</a:t>
            </a:r>
            <a:endParaRPr lang="es-E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28D9CC4-8F02-4C3E-A491-0BC9B88951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89823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C0972A-7DDC-420D-8762-5DDD35F946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0153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800" b="1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Graphic P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2F60A-9124-4507-800F-20DF2B02A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‹#›</a:t>
            </a:fld>
            <a:endParaRPr lang="es-E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245A27-6B48-4E08-8E3B-EAB7ABDD1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54842"/>
            <a:ext cx="11429998" cy="423080"/>
          </a:xfrm>
          <a:prstGeom prst="rect">
            <a:avLst/>
          </a:prstGeom>
        </p:spPr>
        <p:txBody>
          <a:bodyPr/>
          <a:lstStyle/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E61B23-477C-4656-A247-638229B05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876300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9F21671-C32C-4A3E-9198-7E8AC7F257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916" y="1588894"/>
            <a:ext cx="1662744" cy="152756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AA48C5C-0E8F-4103-BFA0-AB7FDD08DC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7502" y="1588894"/>
            <a:ext cx="1696540" cy="152756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6C69AF8-5FEF-4B2F-9092-9BDDECD7B54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3884" y="1588894"/>
            <a:ext cx="1676263" cy="152756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0A72A31-AB6B-4072-995E-984717FCC61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36938" y="1588894"/>
            <a:ext cx="1737095" cy="1527562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1A63C6E-77AE-4521-BC8A-8228B2984A2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89474" y="3246438"/>
            <a:ext cx="1893628" cy="315912"/>
          </a:xfrm>
          <a:prstGeom prst="rect">
            <a:avLst/>
          </a:prstGeom>
        </p:spPr>
        <p:txBody>
          <a:bodyPr/>
          <a:lstStyle>
            <a:lvl1pPr algn="ctr"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Inserta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2C027FC-47E9-4337-9685-B21DAAC424B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738958" y="3246438"/>
            <a:ext cx="1893628" cy="315912"/>
          </a:xfrm>
          <a:prstGeom prst="rect">
            <a:avLst/>
          </a:prstGeom>
        </p:spPr>
        <p:txBody>
          <a:bodyPr/>
          <a:lstStyle>
            <a:lvl1pPr algn="ctr"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Inserta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B0F0F6C2-D137-4826-B0E1-BDEA0325C001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95201" y="3246438"/>
            <a:ext cx="1893628" cy="315912"/>
          </a:xfrm>
          <a:prstGeom prst="rect">
            <a:avLst/>
          </a:prstGeom>
        </p:spPr>
        <p:txBody>
          <a:bodyPr/>
          <a:lstStyle>
            <a:lvl1pPr algn="ctr"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Inserta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95C4A8DA-0E41-45ED-830D-48ADF6E9F67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458671" y="3246438"/>
            <a:ext cx="1893628" cy="315912"/>
          </a:xfrm>
          <a:prstGeom prst="rect">
            <a:avLst/>
          </a:prstGeom>
        </p:spPr>
        <p:txBody>
          <a:bodyPr/>
          <a:lstStyle>
            <a:lvl1pPr algn="ctr"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Inserta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B5BDF4F-AE6D-4377-BA92-28ABE1D1FA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013" y="3692331"/>
            <a:ext cx="1893887" cy="2268537"/>
          </a:xfrm>
          <a:prstGeom prst="rect">
            <a:avLst/>
          </a:prstGeom>
        </p:spPr>
        <p:txBody>
          <a:bodyPr/>
          <a:lstStyle>
            <a:lvl1pPr algn="ctr">
              <a:lnSpc>
                <a:spcPct val="80000"/>
              </a:lnSpc>
              <a:defRPr sz="1200"/>
            </a:lvl1pPr>
          </a:lstStyle>
          <a:p>
            <a:pPr lvl="0"/>
            <a:r>
              <a:rPr lang="es-ES_tradnl"/>
              <a:t>Haz click aquí para editar el texto</a:t>
            </a:r>
            <a:endParaRPr lang="es-ES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214B789-5257-4D77-84FA-A4B302A803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8958" y="3692331"/>
            <a:ext cx="1893887" cy="2268537"/>
          </a:xfrm>
          <a:prstGeom prst="rect">
            <a:avLst/>
          </a:prstGeom>
        </p:spPr>
        <p:txBody>
          <a:bodyPr/>
          <a:lstStyle>
            <a:lvl1pPr algn="ctr">
              <a:lnSpc>
                <a:spcPct val="80000"/>
              </a:lnSpc>
              <a:defRPr sz="1200"/>
            </a:lvl1pPr>
          </a:lstStyle>
          <a:p>
            <a:pPr lvl="0"/>
            <a:r>
              <a:rPr lang="es-ES_tradnl"/>
              <a:t>Haz click aquí para editar el texto</a:t>
            </a:r>
            <a:endParaRPr lang="es-ES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EDA527F0-4A2F-4AC9-A389-8C2959E0B2E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94942" y="3692331"/>
            <a:ext cx="1893887" cy="2268537"/>
          </a:xfrm>
          <a:prstGeom prst="rect">
            <a:avLst/>
          </a:prstGeom>
        </p:spPr>
        <p:txBody>
          <a:bodyPr/>
          <a:lstStyle>
            <a:lvl1pPr algn="ctr">
              <a:lnSpc>
                <a:spcPct val="80000"/>
              </a:lnSpc>
              <a:defRPr sz="1200"/>
            </a:lvl1pPr>
          </a:lstStyle>
          <a:p>
            <a:pPr lvl="0"/>
            <a:r>
              <a:rPr lang="es-ES_tradnl"/>
              <a:t>Haz click aquí para editar el texto</a:t>
            </a:r>
            <a:endParaRPr lang="es-ES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714DB269-C0D7-4CC1-9EE3-C8A8753D23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58412" y="3692331"/>
            <a:ext cx="1893887" cy="2268537"/>
          </a:xfrm>
          <a:prstGeom prst="rect">
            <a:avLst/>
          </a:prstGeom>
        </p:spPr>
        <p:txBody>
          <a:bodyPr/>
          <a:lstStyle>
            <a:lvl1pPr algn="ctr">
              <a:lnSpc>
                <a:spcPct val="80000"/>
              </a:lnSpc>
              <a:defRPr sz="1200"/>
            </a:lvl1pPr>
          </a:lstStyle>
          <a:p>
            <a:pPr lvl="0"/>
            <a:r>
              <a:rPr lang="es-ES_tradnl"/>
              <a:t>Haz click aquí para editar el 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210705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Graphic Pag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6A71179A-0F8B-43E2-942C-E9318791D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3488" y="2159716"/>
            <a:ext cx="5125024" cy="26132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2F60A-9124-4507-800F-20DF2B02A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‹#›</a:t>
            </a:fld>
            <a:endParaRPr lang="es-ES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95C4A8DA-0E41-45ED-830D-48ADF6E9F67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804927" y="1558213"/>
            <a:ext cx="1893628" cy="741947"/>
          </a:xfrm>
          <a:prstGeom prst="rect">
            <a:avLst/>
          </a:prstGeom>
        </p:spPr>
        <p:txBody>
          <a:bodyPr anchor="b"/>
          <a:lstStyle>
            <a:lvl1pPr algn="l"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Inserta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714DB269-C0D7-4CC1-9EE3-C8A8753D23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4668" y="2346815"/>
            <a:ext cx="1893887" cy="1198819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1200"/>
            </a:lvl1pPr>
          </a:lstStyle>
          <a:p>
            <a:pPr lvl="0"/>
            <a:r>
              <a:rPr lang="es-ES_tradnl"/>
              <a:t>Haz click aquí para editar el texto</a:t>
            </a:r>
            <a:endParaRPr lang="es-ES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45B6208B-ED94-458C-A98F-B5006B6C1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83528" y="4401958"/>
            <a:ext cx="1893628" cy="741947"/>
          </a:xfrm>
          <a:prstGeom prst="rect">
            <a:avLst/>
          </a:prstGeom>
        </p:spPr>
        <p:txBody>
          <a:bodyPr anchor="b"/>
          <a:lstStyle>
            <a:lvl1pPr algn="l"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Inserta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2B420E06-66A3-4D9C-AE65-21C11AAC36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83269" y="5190560"/>
            <a:ext cx="1893887" cy="1198819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1200"/>
            </a:lvl1pPr>
          </a:lstStyle>
          <a:p>
            <a:pPr lvl="0"/>
            <a:r>
              <a:rPr lang="es-ES_tradnl"/>
              <a:t>Haz click aquí para editar el texto</a:t>
            </a:r>
            <a:endParaRPr lang="es-ES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0000C5BB-DE63-4132-8D08-B527733AE39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0917" y="4401958"/>
            <a:ext cx="1893628" cy="741947"/>
          </a:xfrm>
          <a:prstGeom prst="rect">
            <a:avLst/>
          </a:prstGeom>
        </p:spPr>
        <p:txBody>
          <a:bodyPr anchor="b"/>
          <a:lstStyle>
            <a:lvl1pPr algn="l"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Inserta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473B84E9-242E-4B99-A3EA-F3806633EDB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40658" y="5190560"/>
            <a:ext cx="1893887" cy="1198819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1200"/>
            </a:lvl1pPr>
          </a:lstStyle>
          <a:p>
            <a:pPr lvl="0"/>
            <a:r>
              <a:rPr lang="es-ES_tradnl"/>
              <a:t>Haz click aquí para editar el texto</a:t>
            </a:r>
            <a:endParaRPr lang="es-ES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4CB04A27-60FB-45AC-A828-9146253F652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0388" y="1810140"/>
            <a:ext cx="1893628" cy="741947"/>
          </a:xfrm>
          <a:prstGeom prst="rect">
            <a:avLst/>
          </a:prstGeom>
        </p:spPr>
        <p:txBody>
          <a:bodyPr anchor="b"/>
          <a:lstStyle>
            <a:lvl1pPr algn="l"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Inserta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5E4250C4-E469-4FBB-A502-BEB3419B33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40129" y="2598742"/>
            <a:ext cx="1893887" cy="1198819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1200"/>
            </a:lvl1pPr>
          </a:lstStyle>
          <a:p>
            <a:pPr lvl="0"/>
            <a:r>
              <a:rPr lang="es-ES_tradnl"/>
              <a:t>Haz click aquí para editar el texto</a:t>
            </a:r>
            <a:endParaRPr lang="es-E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8254529-506D-4769-BA89-55C6FC1EA350}"/>
              </a:ext>
            </a:extLst>
          </p:cNvPr>
          <p:cNvCxnSpPr>
            <a:cxnSpLocks/>
          </p:cNvCxnSpPr>
          <p:nvPr userDrawn="1"/>
        </p:nvCxnSpPr>
        <p:spPr>
          <a:xfrm flipH="1">
            <a:off x="3461658" y="2552087"/>
            <a:ext cx="123164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490B51-9AC0-4FE1-B221-70F4DCCEAF8B}"/>
              </a:ext>
            </a:extLst>
          </p:cNvPr>
          <p:cNvGrpSpPr/>
          <p:nvPr userDrawn="1"/>
        </p:nvGrpSpPr>
        <p:grpSpPr>
          <a:xfrm rot="10800000" flipV="1">
            <a:off x="6735179" y="4879912"/>
            <a:ext cx="948611" cy="252704"/>
            <a:chOff x="3203512" y="4698284"/>
            <a:chExt cx="948611" cy="455482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D635C6-2C38-43FD-9AFE-E05C1047799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203512" y="5149106"/>
              <a:ext cx="93928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3C582F1-343E-4F9A-A9F4-32EC47C3CEE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152123" y="4698284"/>
              <a:ext cx="0" cy="45548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815C61C-BF1D-4916-8CBE-00E08965F5AC}"/>
              </a:ext>
            </a:extLst>
          </p:cNvPr>
          <p:cNvGrpSpPr/>
          <p:nvPr userDrawn="1"/>
        </p:nvGrpSpPr>
        <p:grpSpPr>
          <a:xfrm rot="10800000" flipH="1" flipV="1">
            <a:off x="3234283" y="4891201"/>
            <a:ext cx="948611" cy="252704"/>
            <a:chOff x="3203512" y="4698284"/>
            <a:chExt cx="948611" cy="455482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15E53A8-0994-484C-A1B6-691484C0CA6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203512" y="5149106"/>
              <a:ext cx="93928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E340B63-A1AA-4DA7-A3AF-3C48C562814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152123" y="4698284"/>
              <a:ext cx="0" cy="45548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5A5B9B3-90E1-4E83-8308-C1CA15DE13CE}"/>
              </a:ext>
            </a:extLst>
          </p:cNvPr>
          <p:cNvCxnSpPr>
            <a:cxnSpLocks/>
          </p:cNvCxnSpPr>
          <p:nvPr userDrawn="1"/>
        </p:nvCxnSpPr>
        <p:spPr>
          <a:xfrm flipH="1">
            <a:off x="8574833" y="2265948"/>
            <a:ext cx="109818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FA15EB8B-1985-4FE5-896D-A945F048C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89823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86A73EE2-5287-43C5-B9CF-7514234B15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0153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800" b="1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046788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aphic Pag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6A71179A-0F8B-43E2-942C-E9318791D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3488" y="2122392"/>
            <a:ext cx="5125024" cy="26132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2F60A-9124-4507-800F-20DF2B02A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‹#›</a:t>
            </a:fld>
            <a:endParaRPr lang="es-E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245A27-6B48-4E08-8E3B-EAB7ABDD1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54842"/>
            <a:ext cx="11429998" cy="423080"/>
          </a:xfrm>
          <a:prstGeom prst="rect">
            <a:avLst/>
          </a:prstGeom>
        </p:spPr>
        <p:txBody>
          <a:bodyPr/>
          <a:lstStyle/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E61B23-477C-4656-A247-638229B05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876300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95C4A8DA-0E41-45ED-830D-48ADF6E9F67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804927" y="1520889"/>
            <a:ext cx="1893628" cy="741947"/>
          </a:xfrm>
          <a:prstGeom prst="rect">
            <a:avLst/>
          </a:prstGeom>
        </p:spPr>
        <p:txBody>
          <a:bodyPr anchor="b"/>
          <a:lstStyle>
            <a:lvl1pPr algn="l"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Inserta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714DB269-C0D7-4CC1-9EE3-C8A8753D23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4668" y="2309491"/>
            <a:ext cx="1893887" cy="1198819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1200"/>
            </a:lvl1pPr>
          </a:lstStyle>
          <a:p>
            <a:pPr lvl="0"/>
            <a:r>
              <a:rPr lang="es-ES_tradnl"/>
              <a:t>Haz click aquí para editar el texto</a:t>
            </a:r>
            <a:endParaRPr lang="es-ES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45B6208B-ED94-458C-A98F-B5006B6C1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83528" y="4364634"/>
            <a:ext cx="1893628" cy="741947"/>
          </a:xfrm>
          <a:prstGeom prst="rect">
            <a:avLst/>
          </a:prstGeom>
        </p:spPr>
        <p:txBody>
          <a:bodyPr anchor="b"/>
          <a:lstStyle>
            <a:lvl1pPr algn="l"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Inserta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2B420E06-66A3-4D9C-AE65-21C11AAC36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83269" y="5153236"/>
            <a:ext cx="1893887" cy="1198819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1200"/>
            </a:lvl1pPr>
          </a:lstStyle>
          <a:p>
            <a:pPr lvl="0"/>
            <a:r>
              <a:rPr lang="es-ES_tradnl"/>
              <a:t>Haz click aquí para editar el texto</a:t>
            </a:r>
            <a:endParaRPr lang="es-ES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0000C5BB-DE63-4132-8D08-B527733AE39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0917" y="4364634"/>
            <a:ext cx="1893628" cy="741947"/>
          </a:xfrm>
          <a:prstGeom prst="rect">
            <a:avLst/>
          </a:prstGeom>
        </p:spPr>
        <p:txBody>
          <a:bodyPr anchor="b"/>
          <a:lstStyle>
            <a:lvl1pPr algn="l"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Inserta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473B84E9-242E-4B99-A3EA-F3806633EDB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40658" y="5153236"/>
            <a:ext cx="1893887" cy="1198819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1200"/>
            </a:lvl1pPr>
          </a:lstStyle>
          <a:p>
            <a:pPr lvl="0"/>
            <a:r>
              <a:rPr lang="es-ES_tradnl"/>
              <a:t>Haz click aquí para editar el texto</a:t>
            </a:r>
            <a:endParaRPr lang="es-ES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4CB04A27-60FB-45AC-A828-9146253F652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0388" y="1772816"/>
            <a:ext cx="1893628" cy="741947"/>
          </a:xfrm>
          <a:prstGeom prst="rect">
            <a:avLst/>
          </a:prstGeom>
        </p:spPr>
        <p:txBody>
          <a:bodyPr anchor="b"/>
          <a:lstStyle>
            <a:lvl1pPr algn="l"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Inserta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5E4250C4-E469-4FBB-A502-BEB3419B33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40129" y="2561418"/>
            <a:ext cx="1893887" cy="1198819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1200"/>
            </a:lvl1pPr>
          </a:lstStyle>
          <a:p>
            <a:pPr lvl="0"/>
            <a:r>
              <a:rPr lang="es-ES_tradnl"/>
              <a:t>Haz click aquí para editar el texto</a:t>
            </a:r>
            <a:endParaRPr lang="es-E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8254529-506D-4769-BA89-55C6FC1EA350}"/>
              </a:ext>
            </a:extLst>
          </p:cNvPr>
          <p:cNvCxnSpPr>
            <a:cxnSpLocks/>
          </p:cNvCxnSpPr>
          <p:nvPr userDrawn="1"/>
        </p:nvCxnSpPr>
        <p:spPr>
          <a:xfrm flipH="1">
            <a:off x="3461658" y="2514763"/>
            <a:ext cx="123164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490B51-9AC0-4FE1-B221-70F4DCCEAF8B}"/>
              </a:ext>
            </a:extLst>
          </p:cNvPr>
          <p:cNvGrpSpPr/>
          <p:nvPr userDrawn="1"/>
        </p:nvGrpSpPr>
        <p:grpSpPr>
          <a:xfrm rot="10800000" flipV="1">
            <a:off x="6735179" y="4842588"/>
            <a:ext cx="948611" cy="252704"/>
            <a:chOff x="3203512" y="4698284"/>
            <a:chExt cx="948611" cy="455482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D635C6-2C38-43FD-9AFE-E05C1047799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203512" y="5149106"/>
              <a:ext cx="93928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3C582F1-343E-4F9A-A9F4-32EC47C3CEE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152123" y="4698284"/>
              <a:ext cx="0" cy="45548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815C61C-BF1D-4916-8CBE-00E08965F5AC}"/>
              </a:ext>
            </a:extLst>
          </p:cNvPr>
          <p:cNvGrpSpPr/>
          <p:nvPr userDrawn="1"/>
        </p:nvGrpSpPr>
        <p:grpSpPr>
          <a:xfrm rot="10800000" flipH="1" flipV="1">
            <a:off x="3234283" y="4853877"/>
            <a:ext cx="948611" cy="252704"/>
            <a:chOff x="3203512" y="4698284"/>
            <a:chExt cx="948611" cy="455482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15E53A8-0994-484C-A1B6-691484C0CA6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203512" y="5149106"/>
              <a:ext cx="93928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E340B63-A1AA-4DA7-A3AF-3C48C562814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152123" y="4698284"/>
              <a:ext cx="0" cy="45548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5A5B9B3-90E1-4E83-8308-C1CA15DE13CE}"/>
              </a:ext>
            </a:extLst>
          </p:cNvPr>
          <p:cNvCxnSpPr>
            <a:cxnSpLocks/>
          </p:cNvCxnSpPr>
          <p:nvPr userDrawn="1"/>
        </p:nvCxnSpPr>
        <p:spPr>
          <a:xfrm flipH="1">
            <a:off x="8574833" y="2228624"/>
            <a:ext cx="109818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07133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Graphic Pag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2F60A-9124-4507-800F-20DF2B02A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‹#›</a:t>
            </a:fld>
            <a:endParaRPr lang="es-E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870C5FC-3DE9-47B1-BCF2-84CC57CFD3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270" y="1986553"/>
            <a:ext cx="2809193" cy="83546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8056A5B-DAD1-4249-9F86-ED26E4CF2F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382" y="1986553"/>
            <a:ext cx="2826015" cy="85229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CFB070C-BD49-44A9-878F-A609873732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270" y="4251495"/>
            <a:ext cx="2809188" cy="84548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F1A3256-411D-4876-98F0-700DA1973EA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65383" y="4239432"/>
            <a:ext cx="2826011" cy="81748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52F9C34-2FBF-415C-89F0-D6349F182FF8}"/>
              </a:ext>
            </a:extLst>
          </p:cNvPr>
          <p:cNvCxnSpPr>
            <a:cxnSpLocks/>
          </p:cNvCxnSpPr>
          <p:nvPr userDrawn="1"/>
        </p:nvCxnSpPr>
        <p:spPr>
          <a:xfrm>
            <a:off x="6189306" y="1986553"/>
            <a:ext cx="0" cy="392439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04F4040-88AD-4693-811A-3D823A19F0FE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848882"/>
            <a:ext cx="1219200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FFCC2F-8152-4A64-94A5-7A9D9E6E57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3274" y="2154758"/>
            <a:ext cx="1931696" cy="504825"/>
          </a:xfrm>
          <a:prstGeom prst="rect">
            <a:avLst/>
          </a:prstGeom>
        </p:spPr>
        <p:txBody>
          <a:bodyPr anchor="b"/>
          <a:lstStyle>
            <a:lvl1pPr>
              <a:defRPr sz="14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un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45" name="Text Placeholder 22">
            <a:extLst>
              <a:ext uri="{FF2B5EF4-FFF2-40B4-BE49-F238E27FC236}">
                <a16:creationId xmlns:a16="http://schemas.microsoft.com/office/drawing/2014/main" id="{1E152094-FD08-48AD-BACC-2885DD1C31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3274" y="4409427"/>
            <a:ext cx="1931696" cy="504825"/>
          </a:xfrm>
          <a:prstGeom prst="rect">
            <a:avLst/>
          </a:prstGeom>
        </p:spPr>
        <p:txBody>
          <a:bodyPr anchor="b"/>
          <a:lstStyle>
            <a:lvl1pPr>
              <a:defRPr sz="14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un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46" name="Text Placeholder 22">
            <a:extLst>
              <a:ext uri="{FF2B5EF4-FFF2-40B4-BE49-F238E27FC236}">
                <a16:creationId xmlns:a16="http://schemas.microsoft.com/office/drawing/2014/main" id="{D94F68D0-58CF-437C-A249-6D31F65D73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18035" y="2154758"/>
            <a:ext cx="1931696" cy="504825"/>
          </a:xfrm>
          <a:prstGeom prst="rect">
            <a:avLst/>
          </a:prstGeom>
        </p:spPr>
        <p:txBody>
          <a:bodyPr anchor="b"/>
          <a:lstStyle>
            <a:lvl1pPr>
              <a:defRPr sz="14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un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47" name="Text Placeholder 22">
            <a:extLst>
              <a:ext uri="{FF2B5EF4-FFF2-40B4-BE49-F238E27FC236}">
                <a16:creationId xmlns:a16="http://schemas.microsoft.com/office/drawing/2014/main" id="{C9686FEA-3E93-48DB-A3DE-AFD5BBAC21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8035" y="4409427"/>
            <a:ext cx="1931696" cy="504825"/>
          </a:xfrm>
          <a:prstGeom prst="rect">
            <a:avLst/>
          </a:prstGeom>
        </p:spPr>
        <p:txBody>
          <a:bodyPr anchor="b"/>
          <a:lstStyle>
            <a:lvl1pPr>
              <a:defRPr sz="14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un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CEB1DB8-58AF-4225-83BD-D82B8E1B6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271" y="2965952"/>
            <a:ext cx="2679700" cy="560406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sp>
        <p:nvSpPr>
          <p:cNvPr id="49" name="Text Placeholder 33">
            <a:extLst>
              <a:ext uri="{FF2B5EF4-FFF2-40B4-BE49-F238E27FC236}">
                <a16:creationId xmlns:a16="http://schemas.microsoft.com/office/drawing/2014/main" id="{A50B2830-8239-4807-A55C-C3A3EE7A28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5271" y="5239016"/>
            <a:ext cx="2679700" cy="560406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sp>
        <p:nvSpPr>
          <p:cNvPr id="50" name="Text Placeholder 33">
            <a:extLst>
              <a:ext uri="{FF2B5EF4-FFF2-40B4-BE49-F238E27FC236}">
                <a16:creationId xmlns:a16="http://schemas.microsoft.com/office/drawing/2014/main" id="{1A4C2235-E63E-4B0F-B490-24C10971C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70031" y="2965952"/>
            <a:ext cx="2679700" cy="560406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sp>
        <p:nvSpPr>
          <p:cNvPr id="51" name="Text Placeholder 33">
            <a:extLst>
              <a:ext uri="{FF2B5EF4-FFF2-40B4-BE49-F238E27FC236}">
                <a16:creationId xmlns:a16="http://schemas.microsoft.com/office/drawing/2014/main" id="{EF985886-90BA-4EC0-92DC-BBE8565585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70031" y="5239016"/>
            <a:ext cx="2679700" cy="560406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1B5CA33-328C-450D-80AC-863BF144A4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62933" y="2154758"/>
            <a:ext cx="2679700" cy="1371596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52" name="Text Placeholder 35">
            <a:extLst>
              <a:ext uri="{FF2B5EF4-FFF2-40B4-BE49-F238E27FC236}">
                <a16:creationId xmlns:a16="http://schemas.microsoft.com/office/drawing/2014/main" id="{5D01913E-7DBC-4648-A426-14E2955460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62933" y="4427826"/>
            <a:ext cx="2679700" cy="1371596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53" name="Text Placeholder 35">
            <a:extLst>
              <a:ext uri="{FF2B5EF4-FFF2-40B4-BE49-F238E27FC236}">
                <a16:creationId xmlns:a16="http://schemas.microsoft.com/office/drawing/2014/main" id="{00358DC7-9DA8-48CA-8E5F-B4D72FB048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2327" y="2154758"/>
            <a:ext cx="2679700" cy="1371596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54" name="Text Placeholder 35">
            <a:extLst>
              <a:ext uri="{FF2B5EF4-FFF2-40B4-BE49-F238E27FC236}">
                <a16:creationId xmlns:a16="http://schemas.microsoft.com/office/drawing/2014/main" id="{48DB1792-4B90-4546-B715-EAF6CB595F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92327" y="4427826"/>
            <a:ext cx="2679700" cy="1371596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5C31E1C-2C2D-4D00-B100-A6C0EDA7B5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89823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CE49806-0B08-4428-B6A0-80BD88C183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0153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800" b="1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598631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aphic Pag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2F60A-9124-4507-800F-20DF2B02A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‹#›</a:t>
            </a:fld>
            <a:endParaRPr lang="es-E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245A27-6B48-4E08-8E3B-EAB7ABDD1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54842"/>
            <a:ext cx="11429998" cy="423080"/>
          </a:xfrm>
          <a:prstGeom prst="rect">
            <a:avLst/>
          </a:prstGeom>
        </p:spPr>
        <p:txBody>
          <a:bodyPr/>
          <a:lstStyle/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E61B23-477C-4656-A247-638229B05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876300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870C5FC-3DE9-47B1-BCF2-84CC57CFD3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270" y="1986553"/>
            <a:ext cx="2809193" cy="83546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8056A5B-DAD1-4249-9F86-ED26E4CF2F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382" y="1986553"/>
            <a:ext cx="2826015" cy="85229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CFB070C-BD49-44A9-878F-A609873732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270" y="4251495"/>
            <a:ext cx="2809188" cy="84548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F1A3256-411D-4876-98F0-700DA1973EA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65383" y="4239432"/>
            <a:ext cx="2826011" cy="81748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52F9C34-2FBF-415C-89F0-D6349F182FF8}"/>
              </a:ext>
            </a:extLst>
          </p:cNvPr>
          <p:cNvCxnSpPr>
            <a:cxnSpLocks/>
          </p:cNvCxnSpPr>
          <p:nvPr userDrawn="1"/>
        </p:nvCxnSpPr>
        <p:spPr>
          <a:xfrm>
            <a:off x="6189306" y="1986553"/>
            <a:ext cx="0" cy="392439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04F4040-88AD-4693-811A-3D823A19F0FE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848882"/>
            <a:ext cx="1219200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FFCC2F-8152-4A64-94A5-7A9D9E6E57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3274" y="2154758"/>
            <a:ext cx="1931696" cy="504825"/>
          </a:xfrm>
          <a:prstGeom prst="rect">
            <a:avLst/>
          </a:prstGeom>
        </p:spPr>
        <p:txBody>
          <a:bodyPr anchor="b"/>
          <a:lstStyle>
            <a:lvl1pPr>
              <a:defRPr sz="14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un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45" name="Text Placeholder 22">
            <a:extLst>
              <a:ext uri="{FF2B5EF4-FFF2-40B4-BE49-F238E27FC236}">
                <a16:creationId xmlns:a16="http://schemas.microsoft.com/office/drawing/2014/main" id="{1E152094-FD08-48AD-BACC-2885DD1C31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3274" y="4409427"/>
            <a:ext cx="1931696" cy="504825"/>
          </a:xfrm>
          <a:prstGeom prst="rect">
            <a:avLst/>
          </a:prstGeom>
        </p:spPr>
        <p:txBody>
          <a:bodyPr anchor="b"/>
          <a:lstStyle>
            <a:lvl1pPr>
              <a:defRPr sz="14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un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46" name="Text Placeholder 22">
            <a:extLst>
              <a:ext uri="{FF2B5EF4-FFF2-40B4-BE49-F238E27FC236}">
                <a16:creationId xmlns:a16="http://schemas.microsoft.com/office/drawing/2014/main" id="{D94F68D0-58CF-437C-A249-6D31F65D73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18035" y="2154758"/>
            <a:ext cx="1931696" cy="504825"/>
          </a:xfrm>
          <a:prstGeom prst="rect">
            <a:avLst/>
          </a:prstGeom>
        </p:spPr>
        <p:txBody>
          <a:bodyPr anchor="b"/>
          <a:lstStyle>
            <a:lvl1pPr>
              <a:defRPr sz="14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un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47" name="Text Placeholder 22">
            <a:extLst>
              <a:ext uri="{FF2B5EF4-FFF2-40B4-BE49-F238E27FC236}">
                <a16:creationId xmlns:a16="http://schemas.microsoft.com/office/drawing/2014/main" id="{C9686FEA-3E93-48DB-A3DE-AFD5BBAC21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8035" y="4409427"/>
            <a:ext cx="1931696" cy="504825"/>
          </a:xfrm>
          <a:prstGeom prst="rect">
            <a:avLst/>
          </a:prstGeom>
        </p:spPr>
        <p:txBody>
          <a:bodyPr anchor="b"/>
          <a:lstStyle>
            <a:lvl1pPr>
              <a:defRPr sz="14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un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CEB1DB8-58AF-4225-83BD-D82B8E1B6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271" y="2965952"/>
            <a:ext cx="2679700" cy="560406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sp>
        <p:nvSpPr>
          <p:cNvPr id="49" name="Text Placeholder 33">
            <a:extLst>
              <a:ext uri="{FF2B5EF4-FFF2-40B4-BE49-F238E27FC236}">
                <a16:creationId xmlns:a16="http://schemas.microsoft.com/office/drawing/2014/main" id="{A50B2830-8239-4807-A55C-C3A3EE7A28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5271" y="5239016"/>
            <a:ext cx="2679700" cy="560406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sp>
        <p:nvSpPr>
          <p:cNvPr id="50" name="Text Placeholder 33">
            <a:extLst>
              <a:ext uri="{FF2B5EF4-FFF2-40B4-BE49-F238E27FC236}">
                <a16:creationId xmlns:a16="http://schemas.microsoft.com/office/drawing/2014/main" id="{1A4C2235-E63E-4B0F-B490-24C10971C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70031" y="2965952"/>
            <a:ext cx="2679700" cy="560406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sp>
        <p:nvSpPr>
          <p:cNvPr id="51" name="Text Placeholder 33">
            <a:extLst>
              <a:ext uri="{FF2B5EF4-FFF2-40B4-BE49-F238E27FC236}">
                <a16:creationId xmlns:a16="http://schemas.microsoft.com/office/drawing/2014/main" id="{EF985886-90BA-4EC0-92DC-BBE8565585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70031" y="5239016"/>
            <a:ext cx="2679700" cy="560406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1B5CA33-328C-450D-80AC-863BF144A4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62933" y="2154758"/>
            <a:ext cx="2679700" cy="1371596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52" name="Text Placeholder 35">
            <a:extLst>
              <a:ext uri="{FF2B5EF4-FFF2-40B4-BE49-F238E27FC236}">
                <a16:creationId xmlns:a16="http://schemas.microsoft.com/office/drawing/2014/main" id="{5D01913E-7DBC-4648-A426-14E2955460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62933" y="4427826"/>
            <a:ext cx="2679700" cy="1371596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53" name="Text Placeholder 35">
            <a:extLst>
              <a:ext uri="{FF2B5EF4-FFF2-40B4-BE49-F238E27FC236}">
                <a16:creationId xmlns:a16="http://schemas.microsoft.com/office/drawing/2014/main" id="{00358DC7-9DA8-48CA-8E5F-B4D72FB048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2327" y="2154758"/>
            <a:ext cx="2679700" cy="1371596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54" name="Text Placeholder 35">
            <a:extLst>
              <a:ext uri="{FF2B5EF4-FFF2-40B4-BE49-F238E27FC236}">
                <a16:creationId xmlns:a16="http://schemas.microsoft.com/office/drawing/2014/main" id="{48DB1792-4B90-4546-B715-EAF6CB595F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92327" y="4427826"/>
            <a:ext cx="2679700" cy="1371596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5263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6D799F6-2090-48C0-A518-A354683021F4}"/>
              </a:ext>
            </a:extLst>
          </p:cNvPr>
          <p:cNvSpPr/>
          <p:nvPr userDrawn="1"/>
        </p:nvSpPr>
        <p:spPr>
          <a:xfrm>
            <a:off x="0" y="1369503"/>
            <a:ext cx="12192000" cy="9745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DA150C-C4C8-4286-93CD-AC8B3EDC7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EA5F9F-9FD1-4466-A47C-D538F24C59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40087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2E39DD1-2F3D-492C-813F-426B73E754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876300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AF110F-B772-4974-A267-D6E092171A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1545859"/>
            <a:ext cx="11430001" cy="62187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GT Sectra Fine Md" panose="000006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53BDD4F-2D8C-46F2-8426-A3C2F7FF8F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6" y="4707687"/>
            <a:ext cx="11551357" cy="1388311"/>
          </a:xfrm>
          <a:prstGeom prst="rect">
            <a:avLst/>
          </a:prstGeom>
        </p:spPr>
        <p:txBody>
          <a:bodyPr/>
          <a:lstStyle>
            <a:lvl1pPr marL="285750" indent="-28575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7D10C65E-E748-42C6-A4B9-256B0517E0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998" y="3016824"/>
            <a:ext cx="974585" cy="974585"/>
          </a:xfrm>
          <a:prstGeom prst="rect">
            <a:avLst/>
          </a:prstGeom>
        </p:spPr>
      </p:pic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BB53EEB6-2675-4305-832A-801FC0A205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997" y="4210264"/>
            <a:ext cx="11551357" cy="422918"/>
          </a:xfrm>
          <a:prstGeom prst="rect">
            <a:avLst/>
          </a:prstGeom>
        </p:spPr>
        <p:txBody>
          <a:bodyPr lIns="0"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un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53BC1884-1DF5-459E-9566-CAFE27E3F0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996" y="2469289"/>
            <a:ext cx="11551357" cy="422918"/>
          </a:xfrm>
          <a:prstGeom prst="rect">
            <a:avLst/>
          </a:prstGeom>
        </p:spPr>
        <p:txBody>
          <a:bodyPr lIns="0"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un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42D40035-0024-41FE-B670-96A6059B19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26127" y="3070868"/>
            <a:ext cx="2346060" cy="866496"/>
          </a:xfrm>
          <a:prstGeom prst="rect">
            <a:avLst/>
          </a:prstGeom>
        </p:spPr>
        <p:txBody>
          <a:bodyPr anchor="ctr"/>
          <a:lstStyle>
            <a:lvl1pPr>
              <a:defRPr sz="14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C2CF9E1A-D7A0-4E85-8E45-53E5506156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1400" y="3016824"/>
            <a:ext cx="974585" cy="974585"/>
          </a:xfrm>
          <a:prstGeom prst="rect">
            <a:avLst/>
          </a:prstGeom>
        </p:spPr>
      </p:pic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D86D2074-4C53-4468-BDC9-36BE88570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6529" y="3070868"/>
            <a:ext cx="2346060" cy="866496"/>
          </a:xfrm>
          <a:prstGeom prst="rect">
            <a:avLst/>
          </a:prstGeom>
        </p:spPr>
        <p:txBody>
          <a:bodyPr anchor="ctr"/>
          <a:lstStyle>
            <a:lvl1pPr>
              <a:defRPr sz="14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A7D9843B-9344-4266-B552-A1D58EEF3A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1802" y="3016824"/>
            <a:ext cx="974585" cy="974585"/>
          </a:xfrm>
          <a:prstGeom prst="rect">
            <a:avLst/>
          </a:prstGeom>
        </p:spPr>
      </p:pic>
      <p:sp>
        <p:nvSpPr>
          <p:cNvPr id="53" name="Text Placeholder 9">
            <a:extLst>
              <a:ext uri="{FF2B5EF4-FFF2-40B4-BE49-F238E27FC236}">
                <a16:creationId xmlns:a16="http://schemas.microsoft.com/office/drawing/2014/main" id="{3DC8D138-8063-4696-9197-95BB61AB97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80335" y="3070868"/>
            <a:ext cx="2352020" cy="866496"/>
          </a:xfrm>
          <a:prstGeom prst="rect">
            <a:avLst/>
          </a:prstGeom>
        </p:spPr>
        <p:txBody>
          <a:bodyPr anchor="ctr"/>
          <a:lstStyle>
            <a:lvl1pPr>
              <a:defRPr sz="14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09827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6D799F6-2090-48C0-A518-A354683021F4}"/>
              </a:ext>
            </a:extLst>
          </p:cNvPr>
          <p:cNvSpPr/>
          <p:nvPr userDrawn="1"/>
        </p:nvSpPr>
        <p:spPr>
          <a:xfrm>
            <a:off x="0" y="1369503"/>
            <a:ext cx="12192000" cy="9745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DA150C-C4C8-4286-93CD-AC8B3EDC7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EA5F9F-9FD1-4466-A47C-D538F24C59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63302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AF110F-B772-4974-A267-D6E092171A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1545859"/>
            <a:ext cx="11430001" cy="62187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GT Sectra Fine Md" panose="000006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53BDD4F-2D8C-46F2-8426-A3C2F7FF8F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6" y="4707687"/>
            <a:ext cx="11551357" cy="1388311"/>
          </a:xfrm>
          <a:prstGeom prst="rect">
            <a:avLst/>
          </a:prstGeom>
        </p:spPr>
        <p:txBody>
          <a:bodyPr/>
          <a:lstStyle>
            <a:lvl1pPr marL="285750" indent="-28575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7D10C65E-E748-42C6-A4B9-256B0517E0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998" y="3016824"/>
            <a:ext cx="974585" cy="974585"/>
          </a:xfrm>
          <a:prstGeom prst="rect">
            <a:avLst/>
          </a:prstGeom>
        </p:spPr>
      </p:pic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BB53EEB6-2675-4305-832A-801FC0A205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997" y="4210264"/>
            <a:ext cx="11551357" cy="422918"/>
          </a:xfrm>
          <a:prstGeom prst="rect">
            <a:avLst/>
          </a:prstGeom>
        </p:spPr>
        <p:txBody>
          <a:bodyPr lIns="0"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un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53BC1884-1DF5-459E-9566-CAFE27E3F0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996" y="2469289"/>
            <a:ext cx="11551357" cy="422918"/>
          </a:xfrm>
          <a:prstGeom prst="rect">
            <a:avLst/>
          </a:prstGeom>
        </p:spPr>
        <p:txBody>
          <a:bodyPr lIns="0"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un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42D40035-0024-41FE-B670-96A6059B19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26127" y="3070868"/>
            <a:ext cx="2346060" cy="866496"/>
          </a:xfrm>
          <a:prstGeom prst="rect">
            <a:avLst/>
          </a:prstGeom>
        </p:spPr>
        <p:txBody>
          <a:bodyPr anchor="ctr"/>
          <a:lstStyle>
            <a:lvl1pPr>
              <a:defRPr sz="14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C2CF9E1A-D7A0-4E85-8E45-53E5506156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1400" y="3016824"/>
            <a:ext cx="974585" cy="974585"/>
          </a:xfrm>
          <a:prstGeom prst="rect">
            <a:avLst/>
          </a:prstGeom>
        </p:spPr>
      </p:pic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D86D2074-4C53-4468-BDC9-36BE88570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6529" y="3070868"/>
            <a:ext cx="2346060" cy="866496"/>
          </a:xfrm>
          <a:prstGeom prst="rect">
            <a:avLst/>
          </a:prstGeom>
        </p:spPr>
        <p:txBody>
          <a:bodyPr anchor="ctr"/>
          <a:lstStyle>
            <a:lvl1pPr>
              <a:defRPr sz="14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A7D9843B-9344-4266-B552-A1D58EEF3A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1802" y="3016824"/>
            <a:ext cx="974585" cy="974585"/>
          </a:xfrm>
          <a:prstGeom prst="rect">
            <a:avLst/>
          </a:prstGeom>
        </p:spPr>
      </p:pic>
      <p:sp>
        <p:nvSpPr>
          <p:cNvPr id="53" name="Text Placeholder 9">
            <a:extLst>
              <a:ext uri="{FF2B5EF4-FFF2-40B4-BE49-F238E27FC236}">
                <a16:creationId xmlns:a16="http://schemas.microsoft.com/office/drawing/2014/main" id="{3DC8D138-8063-4696-9197-95BB61AB97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80335" y="3070868"/>
            <a:ext cx="2352020" cy="866496"/>
          </a:xfrm>
          <a:prstGeom prst="rect">
            <a:avLst/>
          </a:prstGeom>
        </p:spPr>
        <p:txBody>
          <a:bodyPr anchor="ctr"/>
          <a:lstStyle>
            <a:lvl1pPr>
              <a:defRPr sz="14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2035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ag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1371601"/>
            <a:ext cx="5524500" cy="450242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>
                <a:latin typeface="+mj-lt"/>
              </a:defRPr>
            </a:lvl2pPr>
            <a:lvl3pPr marL="228600">
              <a:buFont typeface="Arial" panose="020B0604020202020204" pitchFamily="34" charset="0"/>
              <a:buChar char="•"/>
              <a:defRPr sz="1400">
                <a:latin typeface="+mj-lt"/>
              </a:defRPr>
            </a:lvl3pPr>
            <a:lvl4pPr marL="457200">
              <a:buFont typeface="System Font"/>
              <a:buChar char="–"/>
              <a:defRPr sz="1400">
                <a:latin typeface="+mj-lt"/>
              </a:defRPr>
            </a:lvl4pPr>
            <a:lvl5pPr marL="685800">
              <a:buFont typeface="Arial" panose="020B0604020202020204" pitchFamily="34" charset="0"/>
              <a:buChar char="•"/>
              <a:defRPr sz="1400">
                <a:latin typeface="+mj-lt"/>
              </a:defRPr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1B6DBB2-B6DE-4459-A49A-9456E564F4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876300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99A7BB1-C95C-4C11-8724-AB51309A11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2782" y="1371601"/>
            <a:ext cx="5524500" cy="450242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>
                <a:latin typeface="+mj-lt"/>
              </a:defRPr>
            </a:lvl2pPr>
            <a:lvl3pPr marL="228600">
              <a:buFont typeface="Arial" panose="020B0604020202020204" pitchFamily="34" charset="0"/>
              <a:buChar char="•"/>
              <a:defRPr sz="1400">
                <a:latin typeface="+mj-lt"/>
              </a:defRPr>
            </a:lvl3pPr>
            <a:lvl4pPr marL="457200">
              <a:buFont typeface="System Font"/>
              <a:buChar char="–"/>
              <a:defRPr sz="1400">
                <a:latin typeface="+mj-lt"/>
              </a:defRPr>
            </a:lvl4pPr>
            <a:lvl5pPr marL="685800">
              <a:buFont typeface="Arial" panose="020B0604020202020204" pitchFamily="34" charset="0"/>
              <a:buChar char="•"/>
              <a:defRPr sz="1400">
                <a:latin typeface="+mj-lt"/>
              </a:defRPr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04E421-9100-45DB-818F-22BBF853A5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40087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2123-C357-4DF9-BF35-9207191090A4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2022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85077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DA150C-C4C8-4286-93CD-AC8B3EDC7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EA5F9F-9FD1-4466-A47C-D538F24C59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40087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2E39DD1-2F3D-492C-813F-426B73E754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876300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AF110F-B772-4974-A267-D6E092171A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1359836"/>
            <a:ext cx="5577840" cy="1013526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GT Sectra Fine Md" panose="000006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09A7963-2836-4B48-B3EE-20EA485F76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3164" y="1359837"/>
            <a:ext cx="5958836" cy="3535830"/>
          </a:xfrm>
          <a:prstGeom prst="rect">
            <a:avLst/>
          </a:prstGeom>
        </p:spPr>
        <p:txBody>
          <a:bodyPr/>
          <a:lstStyle>
            <a:lvl1pPr>
              <a:defRPr sz="14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  <a:p>
            <a:endParaRPr lang="es-E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53BDD4F-2D8C-46F2-8426-A3C2F7FF8F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78814"/>
            <a:ext cx="5577839" cy="1177098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7D10C65E-E748-42C6-A4B9-256B0517E0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999" y="5040577"/>
            <a:ext cx="974585" cy="974585"/>
          </a:xfrm>
          <a:prstGeom prst="rect">
            <a:avLst/>
          </a:prstGeom>
        </p:spPr>
      </p:pic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BB53EEB6-2675-4305-832A-801FC0A205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2551012"/>
            <a:ext cx="5577839" cy="422918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un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53BC1884-1DF5-459E-9566-CAFE27E3F0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999" y="4472748"/>
            <a:ext cx="5577839" cy="422918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un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42D40035-0024-41FE-B670-96A6059B19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26128" y="5094621"/>
            <a:ext cx="2596455" cy="866496"/>
          </a:xfrm>
          <a:prstGeom prst="rect">
            <a:avLst/>
          </a:prstGeom>
        </p:spPr>
        <p:txBody>
          <a:bodyPr anchor="ctr"/>
          <a:lstStyle>
            <a:lvl1pPr>
              <a:defRPr sz="14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C2CF9E1A-D7A0-4E85-8E45-53E5506156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999" y="5040577"/>
            <a:ext cx="974585" cy="974585"/>
          </a:xfrm>
          <a:prstGeom prst="rect">
            <a:avLst/>
          </a:prstGeom>
        </p:spPr>
      </p:pic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D86D2074-4C53-4468-BDC9-36BE88570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36128" y="5094621"/>
            <a:ext cx="2596455" cy="866496"/>
          </a:xfrm>
          <a:prstGeom prst="rect">
            <a:avLst/>
          </a:prstGeom>
        </p:spPr>
        <p:txBody>
          <a:bodyPr anchor="ctr"/>
          <a:lstStyle>
            <a:lvl1pPr>
              <a:defRPr sz="14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A7D9843B-9344-4266-B552-A1D58EEF3A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0999" y="5040577"/>
            <a:ext cx="974585" cy="974585"/>
          </a:xfrm>
          <a:prstGeom prst="rect">
            <a:avLst/>
          </a:prstGeom>
        </p:spPr>
      </p:pic>
      <p:sp>
        <p:nvSpPr>
          <p:cNvPr id="53" name="Text Placeholder 9">
            <a:extLst>
              <a:ext uri="{FF2B5EF4-FFF2-40B4-BE49-F238E27FC236}">
                <a16:creationId xmlns:a16="http://schemas.microsoft.com/office/drawing/2014/main" id="{3DC8D138-8063-4696-9197-95BB61AB97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39532" y="5094621"/>
            <a:ext cx="2771468" cy="866496"/>
          </a:xfrm>
          <a:prstGeom prst="rect">
            <a:avLst/>
          </a:prstGeom>
        </p:spPr>
        <p:txBody>
          <a:bodyPr anchor="ctr"/>
          <a:lstStyle>
            <a:lvl1pPr>
              <a:defRPr sz="14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613075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DA150C-C4C8-4286-93CD-AC8B3EDC7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EA5F9F-9FD1-4466-A47C-D538F24C59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40087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2E39DD1-2F3D-492C-813F-426B73E754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876300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09A7963-2836-4B48-B3EE-20EA485F76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3164" y="1359837"/>
            <a:ext cx="5958836" cy="3535830"/>
          </a:xfrm>
          <a:prstGeom prst="rect">
            <a:avLst/>
          </a:prstGeom>
        </p:spPr>
        <p:txBody>
          <a:bodyPr/>
          <a:lstStyle>
            <a:lvl1pPr>
              <a:defRPr sz="14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  <a:p>
            <a:endParaRPr lang="es-E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53BDD4F-2D8C-46F2-8426-A3C2F7FF8F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1359837"/>
            <a:ext cx="5577839" cy="289607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7D10C65E-E748-42C6-A4B9-256B0517E0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999" y="5040577"/>
            <a:ext cx="974585" cy="974585"/>
          </a:xfrm>
          <a:prstGeom prst="rect">
            <a:avLst/>
          </a:prstGeom>
        </p:spPr>
      </p:pic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53BC1884-1DF5-459E-9566-CAFE27E3F0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999" y="4472748"/>
            <a:ext cx="5577839" cy="422918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un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42D40035-0024-41FE-B670-96A6059B19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26128" y="5094621"/>
            <a:ext cx="2596455" cy="866496"/>
          </a:xfrm>
          <a:prstGeom prst="rect">
            <a:avLst/>
          </a:prstGeom>
        </p:spPr>
        <p:txBody>
          <a:bodyPr anchor="ctr"/>
          <a:lstStyle>
            <a:lvl1pPr>
              <a:defRPr sz="14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C2CF9E1A-D7A0-4E85-8E45-53E5506156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999" y="5040577"/>
            <a:ext cx="974585" cy="974585"/>
          </a:xfrm>
          <a:prstGeom prst="rect">
            <a:avLst/>
          </a:prstGeom>
        </p:spPr>
      </p:pic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D86D2074-4C53-4468-BDC9-36BE88570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36128" y="5094621"/>
            <a:ext cx="2596455" cy="866496"/>
          </a:xfrm>
          <a:prstGeom prst="rect">
            <a:avLst/>
          </a:prstGeom>
        </p:spPr>
        <p:txBody>
          <a:bodyPr anchor="ctr"/>
          <a:lstStyle>
            <a:lvl1pPr>
              <a:defRPr sz="14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A7D9843B-9344-4266-B552-A1D58EEF3A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0999" y="5040577"/>
            <a:ext cx="974585" cy="974585"/>
          </a:xfrm>
          <a:prstGeom prst="rect">
            <a:avLst/>
          </a:prstGeom>
        </p:spPr>
      </p:pic>
      <p:sp>
        <p:nvSpPr>
          <p:cNvPr id="53" name="Text Placeholder 9">
            <a:extLst>
              <a:ext uri="{FF2B5EF4-FFF2-40B4-BE49-F238E27FC236}">
                <a16:creationId xmlns:a16="http://schemas.microsoft.com/office/drawing/2014/main" id="{3DC8D138-8063-4696-9197-95BB61AB97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39532" y="5094621"/>
            <a:ext cx="2771468" cy="866496"/>
          </a:xfrm>
          <a:prstGeom prst="rect">
            <a:avLst/>
          </a:prstGeom>
        </p:spPr>
        <p:txBody>
          <a:bodyPr anchor="ctr"/>
          <a:lstStyle>
            <a:lvl1pPr>
              <a:defRPr sz="14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885036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  <a:prstGeom prst="rect">
            <a:avLst/>
          </a:prstGeo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Gracias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1EEED11B-A8F2-4A54-A47D-485C717BC9E0}"/>
              </a:ext>
            </a:extLst>
          </p:cNvPr>
          <p:cNvSpPr txBox="1">
            <a:spLocks/>
          </p:cNvSpPr>
          <p:nvPr userDrawn="1"/>
        </p:nvSpPr>
        <p:spPr>
          <a:xfrm>
            <a:off x="8708984" y="6189262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600" b="0">
                <a:latin typeface="GT Sectra Fine Md" panose="00000600000000000000" pitchFamily="50" charset="0"/>
              </a:rPr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1336928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  <a:prstGeom prst="rect">
            <a:avLst/>
          </a:prstGeo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Gracias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1EEED11B-A8F2-4A54-A47D-485C717BC9E0}"/>
              </a:ext>
            </a:extLst>
          </p:cNvPr>
          <p:cNvSpPr txBox="1">
            <a:spLocks/>
          </p:cNvSpPr>
          <p:nvPr userDrawn="1"/>
        </p:nvSpPr>
        <p:spPr>
          <a:xfrm>
            <a:off x="8708984" y="6189262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600" b="0">
                <a:latin typeface="GT Sectra Fine Md" panose="00000600000000000000" pitchFamily="50" charset="0"/>
              </a:rPr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3289327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0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  <a:prstGeom prst="rect">
            <a:avLst/>
          </a:prstGeo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Gracias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1EEED11B-A8F2-4A54-A47D-485C717BC9E0}"/>
              </a:ext>
            </a:extLst>
          </p:cNvPr>
          <p:cNvSpPr txBox="1">
            <a:spLocks/>
          </p:cNvSpPr>
          <p:nvPr userDrawn="1"/>
        </p:nvSpPr>
        <p:spPr>
          <a:xfrm>
            <a:off x="8708984" y="6189262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600" b="0">
                <a:latin typeface="GT Sectra Fine Md" panose="00000600000000000000" pitchFamily="50" charset="0"/>
              </a:rPr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2184134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0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  <a:prstGeom prst="rect">
            <a:avLst/>
          </a:prstGeo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Gracias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1EEED11B-A8F2-4A54-A47D-485C717BC9E0}"/>
              </a:ext>
            </a:extLst>
          </p:cNvPr>
          <p:cNvSpPr txBox="1">
            <a:spLocks/>
          </p:cNvSpPr>
          <p:nvPr userDrawn="1"/>
        </p:nvSpPr>
        <p:spPr>
          <a:xfrm>
            <a:off x="8708984" y="6189262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600" b="0">
                <a:latin typeface="GT Sectra Fine Md" panose="00000600000000000000" pitchFamily="50" charset="0"/>
              </a:rPr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2833767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0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  <a:prstGeom prst="rect">
            <a:avLst/>
          </a:prstGeo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Gracias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1EEED11B-A8F2-4A54-A47D-485C717BC9E0}"/>
              </a:ext>
            </a:extLst>
          </p:cNvPr>
          <p:cNvSpPr txBox="1">
            <a:spLocks/>
          </p:cNvSpPr>
          <p:nvPr userDrawn="1"/>
        </p:nvSpPr>
        <p:spPr>
          <a:xfrm>
            <a:off x="8708984" y="6189262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600" b="0">
                <a:latin typeface="GT Sectra Fine Md" panose="00000600000000000000" pitchFamily="50" charset="0"/>
              </a:rPr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3286308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0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  <a:prstGeom prst="rect">
            <a:avLst/>
          </a:prstGeo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Gracias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1EEED11B-A8F2-4A54-A47D-485C717BC9E0}"/>
              </a:ext>
            </a:extLst>
          </p:cNvPr>
          <p:cNvSpPr txBox="1">
            <a:spLocks/>
          </p:cNvSpPr>
          <p:nvPr userDrawn="1"/>
        </p:nvSpPr>
        <p:spPr>
          <a:xfrm>
            <a:off x="8708984" y="6189262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600" b="0">
                <a:latin typeface="GT Sectra Fine Md" panose="00000600000000000000" pitchFamily="50" charset="0"/>
              </a:rPr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214564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0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  <a:prstGeom prst="rect">
            <a:avLst/>
          </a:prstGeo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Gracias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1EEED11B-A8F2-4A54-A47D-485C717BC9E0}"/>
              </a:ext>
            </a:extLst>
          </p:cNvPr>
          <p:cNvSpPr txBox="1">
            <a:spLocks/>
          </p:cNvSpPr>
          <p:nvPr userDrawn="1"/>
        </p:nvSpPr>
        <p:spPr>
          <a:xfrm>
            <a:off x="8708984" y="6189262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600" b="0">
                <a:latin typeface="GT Sectra Fine Md" panose="00000600000000000000" pitchFamily="50" charset="0"/>
              </a:rPr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1242611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eetings + Greater Than 0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  <a:prstGeom prst="rect">
            <a:avLst/>
          </a:prstGeo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Gracias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1EEED11B-A8F2-4A54-A47D-485C717BC9E0}"/>
              </a:ext>
            </a:extLst>
          </p:cNvPr>
          <p:cNvSpPr txBox="1">
            <a:spLocks/>
          </p:cNvSpPr>
          <p:nvPr userDrawn="1"/>
        </p:nvSpPr>
        <p:spPr>
          <a:xfrm>
            <a:off x="8708984" y="6189262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600" b="0">
                <a:latin typeface="GT Sectra Fine Md" panose="00000600000000000000" pitchFamily="50" charset="0"/>
              </a:rPr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958090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Context +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0D324-69F5-4CD3-9FC5-EBBE0BE18F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18BC464-2416-4CDF-ACEA-B1B9904694D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919788" y="0"/>
            <a:ext cx="6272212" cy="6858000"/>
          </a:xfrm>
          <a:prstGeom prst="rect">
            <a:avLst/>
          </a:prstGeom>
        </p:spPr>
        <p:txBody>
          <a:bodyPr/>
          <a:lstStyle>
            <a:lvl1pPr>
              <a:defRPr sz="14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  <a:p>
            <a:endParaRPr lang="es-E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8DFCF0-461B-4E2B-95B3-0161E2CC9C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06967" y="3153104"/>
            <a:ext cx="4354512" cy="2948179"/>
          </a:xfrm>
          <a:prstGeom prst="rect">
            <a:avLst/>
          </a:prstGeom>
        </p:spPr>
        <p:txBody>
          <a:bodyPr anchor="t"/>
          <a:lstStyle>
            <a:lvl1pPr>
              <a:defRPr sz="1800">
                <a:solidFill>
                  <a:schemeClr val="accent1"/>
                </a:solidFill>
                <a:latin typeface="GT Sectra Fine Md" panose="000006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FD0B23F-E2F2-4905-8C7D-28E645452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6967" y="1327786"/>
            <a:ext cx="4354512" cy="1758718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716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Context + imag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0C5773-49FC-44AD-84FC-A5FF7E87DB93}"/>
              </a:ext>
            </a:extLst>
          </p:cNvPr>
          <p:cNvSpPr/>
          <p:nvPr userDrawn="1"/>
        </p:nvSpPr>
        <p:spPr>
          <a:xfrm>
            <a:off x="4603530" y="4653088"/>
            <a:ext cx="7588469" cy="22049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0D324-69F5-4CD3-9FC5-EBBE0BE18F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18BC464-2416-4CDF-ACEA-B1B9904694D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935903" y="386161"/>
            <a:ext cx="3217479" cy="5849539"/>
          </a:xfrm>
          <a:prstGeom prst="rect">
            <a:avLst/>
          </a:prstGeom>
        </p:spPr>
        <p:txBody>
          <a:bodyPr/>
          <a:lstStyle>
            <a:lvl1pPr>
              <a:defRPr sz="14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  <a:p>
            <a:endParaRPr lang="es-E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8DFCF0-461B-4E2B-95B3-0161E2CC9C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85755" y="386161"/>
            <a:ext cx="3325244" cy="3911499"/>
          </a:xfrm>
          <a:prstGeom prst="rect">
            <a:avLst/>
          </a:prstGeom>
        </p:spPr>
        <p:txBody>
          <a:bodyPr anchor="b"/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C706A3-597A-4163-BC23-AAEF8DD480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4222530" cy="1758718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F620693-50F0-4DE3-AD64-F0300CAA55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2218548"/>
            <a:ext cx="4222530" cy="1210452"/>
          </a:xfrm>
          <a:prstGeom prst="rect">
            <a:avLst/>
          </a:prstGeom>
        </p:spPr>
        <p:txBody>
          <a:bodyPr anchor="t"/>
          <a:lstStyle>
            <a:lvl1pPr>
              <a:defRPr sz="1600" b="0" spc="0">
                <a:solidFill>
                  <a:schemeClr val="accent1"/>
                </a:solidFill>
                <a:latin typeface="GT Sectra Fine Md" panose="000006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DEAE549-42C8-4781-B652-9F21FA5CB8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3507830"/>
            <a:ext cx="4222530" cy="2727870"/>
          </a:xfrm>
          <a:prstGeom prst="rect">
            <a:avLst/>
          </a:prstGeom>
        </p:spPr>
        <p:txBody>
          <a:bodyPr/>
          <a:lstStyle>
            <a:lvl1pPr>
              <a:defRPr sz="14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  <a:p>
            <a:endParaRPr lang="es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64CA8C-CFC0-4728-9545-9120F42AD158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alpha val="75000"/>
                  </a:schemeClr>
                </a:solidFill>
                <a:effectLst/>
                <a:uLnTx/>
                <a:uFillTx/>
              </a:rPr>
              <a:t>Copyright © 2022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>
                  <a:alpha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58554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Context +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0D324-69F5-4CD3-9FC5-EBBE0BE18F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18BC464-2416-4CDF-ACEA-B1B9904694D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98136" y="314206"/>
            <a:ext cx="10595728" cy="3637501"/>
          </a:xfrm>
          <a:prstGeom prst="rect">
            <a:avLst/>
          </a:prstGeom>
        </p:spPr>
        <p:txBody>
          <a:bodyPr/>
          <a:lstStyle>
            <a:lvl1pPr>
              <a:defRPr sz="14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  <a:p>
            <a:endParaRPr lang="es-E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0C5773-49FC-44AD-84FC-A5FF7E87DB93}"/>
              </a:ext>
            </a:extLst>
          </p:cNvPr>
          <p:cNvSpPr/>
          <p:nvPr userDrawn="1"/>
        </p:nvSpPr>
        <p:spPr>
          <a:xfrm>
            <a:off x="0" y="4185501"/>
            <a:ext cx="12192000" cy="2672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 err="1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8DFCF0-461B-4E2B-95B3-0161E2CC9C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8137" y="5108029"/>
            <a:ext cx="10595728" cy="1329680"/>
          </a:xfrm>
          <a:prstGeom prst="rect">
            <a:avLst/>
          </a:prstGeom>
        </p:spPr>
        <p:txBody>
          <a:bodyPr anchor="t"/>
          <a:lstStyle>
            <a:lvl1pPr>
              <a:defRPr sz="1800">
                <a:solidFill>
                  <a:schemeClr val="bg1"/>
                </a:solidFill>
                <a:latin typeface="GT Sectra Fine Md" panose="000006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B8728A5-2930-4819-9C92-3D9B463DF4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8136" y="4327392"/>
            <a:ext cx="10595728" cy="664961"/>
          </a:xfrm>
          <a:prstGeom prst="rect">
            <a:avLst/>
          </a:prstGeom>
        </p:spPr>
        <p:txBody>
          <a:bodyPr anchor="b"/>
          <a:lstStyle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título</a:t>
            </a:r>
            <a:endParaRPr lang="es-E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0C33A6-1A90-415E-9371-0AFBE14886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9E4CE7-3282-4588-95FE-1CC8AA752AB4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alpha val="75000"/>
                  </a:schemeClr>
                </a:solidFill>
                <a:effectLst/>
                <a:uLnTx/>
                <a:uFillTx/>
              </a:rPr>
              <a:t>Copyright © 2022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6ACB67A-A79D-4DBE-B9DA-6E57A93BDA0B}"/>
              </a:ext>
            </a:extLst>
          </p:cNvPr>
          <p:cNvSpPr txBox="1">
            <a:spLocks/>
          </p:cNvSpPr>
          <p:nvPr userDrawn="1"/>
        </p:nvSpPr>
        <p:spPr>
          <a:xfrm>
            <a:off x="11483492" y="6477000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18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agend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400"/>
            </a:lvl1pPr>
          </a:lstStyle>
          <a:p>
            <a:pPr lvl="0"/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texto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400"/>
            </a:lvl1pPr>
          </a:lstStyle>
          <a:p>
            <a:pPr lvl="0"/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texto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400"/>
            </a:lvl1pPr>
          </a:lstStyle>
          <a:p>
            <a:pPr lvl="0"/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texto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400"/>
            </a:lvl1pPr>
          </a:lstStyle>
          <a:p>
            <a:pPr lvl="0"/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texto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400"/>
            </a:lvl1pPr>
          </a:lstStyle>
          <a:p>
            <a:pPr lvl="0"/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texto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400"/>
            </a:lvl1pPr>
          </a:lstStyle>
          <a:p>
            <a:pPr lvl="0"/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texto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400"/>
            </a:lvl1pPr>
          </a:lstStyle>
          <a:p>
            <a:pPr lvl="0"/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texto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400"/>
            </a:lvl1pPr>
          </a:lstStyle>
          <a:p>
            <a:pPr lvl="0"/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texto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348982" y="1371600"/>
            <a:ext cx="482388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48982" y="1976478"/>
            <a:ext cx="482388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48982" y="2581356"/>
            <a:ext cx="482388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48982" y="3186234"/>
            <a:ext cx="482388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48982" y="3791112"/>
            <a:ext cx="482388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48982" y="4395990"/>
            <a:ext cx="482388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48982" y="5000868"/>
            <a:ext cx="482388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48982" y="5605747"/>
            <a:ext cx="482388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400"/>
            </a:lvl1pPr>
          </a:lstStyle>
          <a:p>
            <a:pPr lvl="0"/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texto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400"/>
            </a:lvl1pPr>
          </a:lstStyle>
          <a:p>
            <a:pPr lvl="0"/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texto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400"/>
            </a:lvl1pPr>
          </a:lstStyle>
          <a:p>
            <a:pPr lvl="0"/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texto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400"/>
            </a:lvl1pPr>
          </a:lstStyle>
          <a:p>
            <a:pPr lvl="0"/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texto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400"/>
            </a:lvl1pPr>
          </a:lstStyle>
          <a:p>
            <a:pPr lvl="0"/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texto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400"/>
            </a:lvl1pPr>
          </a:lstStyle>
          <a:p>
            <a:pPr lvl="0"/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texto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400"/>
            </a:lvl1pPr>
          </a:lstStyle>
          <a:p>
            <a:pPr lvl="0"/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texto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400"/>
            </a:lvl1pPr>
          </a:lstStyle>
          <a:p>
            <a:pPr lvl="0"/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texto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218449" y="1371600"/>
            <a:ext cx="503909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218449" y="1976478"/>
            <a:ext cx="503909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18449" y="2581356"/>
            <a:ext cx="503909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18449" y="3186234"/>
            <a:ext cx="503909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218449" y="3791112"/>
            <a:ext cx="503909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218449" y="4395990"/>
            <a:ext cx="503909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218449" y="5000868"/>
            <a:ext cx="503909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218449" y="5605747"/>
            <a:ext cx="503909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2A64E350-7E06-4DB0-97D7-786CFA5833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1001" y="2208503"/>
            <a:ext cx="3267012" cy="38825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1800">
                <a:solidFill>
                  <a:schemeClr val="accent1"/>
                </a:solidFill>
                <a:latin typeface="GT Sectra Fine Md" panose="000006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3A6A0E8-818E-4C68-9E55-54C626391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0"/>
            <a:ext cx="3267011" cy="8104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92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agend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794FDD-4EE3-4469-B7A4-375B5DBC8D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</p:spPr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651188-672A-4FF8-9A03-9B0707D88B5C}"/>
              </a:ext>
            </a:extLst>
          </p:cNvPr>
          <p:cNvSpPr txBox="1"/>
          <p:nvPr userDrawn="1"/>
        </p:nvSpPr>
        <p:spPr>
          <a:xfrm>
            <a:off x="4256467" y="1298725"/>
            <a:ext cx="1644029" cy="9688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s-ES_tradnl" sz="8000" noProof="0"/>
              <a:t>01</a:t>
            </a:r>
            <a:endParaRPr lang="es-ES" noProof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4AC5F4D-2002-40EE-8EE1-FA447A42198C}"/>
              </a:ext>
            </a:extLst>
          </p:cNvPr>
          <p:cNvCxnSpPr>
            <a:cxnSpLocks/>
          </p:cNvCxnSpPr>
          <p:nvPr userDrawn="1"/>
        </p:nvCxnSpPr>
        <p:spPr>
          <a:xfrm>
            <a:off x="4256467" y="1152939"/>
            <a:ext cx="336605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AFA16D-2909-4F16-9D08-4DC7F2435C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00496" y="1843709"/>
            <a:ext cx="1722437" cy="423862"/>
          </a:xfrm>
          <a:prstGeom prst="rect">
            <a:avLst/>
          </a:prstGeom>
        </p:spPr>
        <p:txBody>
          <a:bodyPr anchor="b"/>
          <a:lstStyle>
            <a:lvl1pPr algn="r">
              <a:defRPr sz="1200"/>
            </a:lvl1pPr>
          </a:lstStyle>
          <a:p>
            <a:pPr lvl="0"/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texto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31BFBC-50AC-45F1-B4AA-A638928E20FD}"/>
              </a:ext>
            </a:extLst>
          </p:cNvPr>
          <p:cNvSpPr txBox="1"/>
          <p:nvPr userDrawn="1"/>
        </p:nvSpPr>
        <p:spPr>
          <a:xfrm>
            <a:off x="4256053" y="3104126"/>
            <a:ext cx="1644029" cy="9688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s-ES_tradnl" sz="8000" noProof="0"/>
              <a:t>02</a:t>
            </a:r>
            <a:endParaRPr lang="es-ES" noProof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39F4A-4CF7-4968-B1BC-1CCF3C873F97}"/>
              </a:ext>
            </a:extLst>
          </p:cNvPr>
          <p:cNvCxnSpPr>
            <a:cxnSpLocks/>
          </p:cNvCxnSpPr>
          <p:nvPr userDrawn="1"/>
        </p:nvCxnSpPr>
        <p:spPr>
          <a:xfrm>
            <a:off x="4256053" y="2958340"/>
            <a:ext cx="336605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E7D7A2A4-9532-4613-BEAE-A2FA3C70E2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00082" y="3649110"/>
            <a:ext cx="1722437" cy="423862"/>
          </a:xfrm>
          <a:prstGeom prst="rect">
            <a:avLst/>
          </a:prstGeom>
        </p:spPr>
        <p:txBody>
          <a:bodyPr anchor="b"/>
          <a:lstStyle>
            <a:lvl1pPr algn="r">
              <a:defRPr sz="1200"/>
            </a:lvl1pPr>
          </a:lstStyle>
          <a:p>
            <a:pPr lvl="0"/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texto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7E2BD2-B16A-4F9D-AB28-420E37C8FBBA}"/>
              </a:ext>
            </a:extLst>
          </p:cNvPr>
          <p:cNvSpPr txBox="1"/>
          <p:nvPr userDrawn="1"/>
        </p:nvSpPr>
        <p:spPr>
          <a:xfrm>
            <a:off x="4256053" y="4909527"/>
            <a:ext cx="1644029" cy="9688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s-ES_tradnl" sz="8000" noProof="0"/>
              <a:t>03</a:t>
            </a:r>
            <a:endParaRPr lang="es-E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BD695A-CE0F-4764-99AE-9854A2ACB26C}"/>
              </a:ext>
            </a:extLst>
          </p:cNvPr>
          <p:cNvCxnSpPr>
            <a:cxnSpLocks/>
          </p:cNvCxnSpPr>
          <p:nvPr userDrawn="1"/>
        </p:nvCxnSpPr>
        <p:spPr>
          <a:xfrm>
            <a:off x="4256053" y="4763741"/>
            <a:ext cx="336605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A3781E33-260F-4B39-B474-6DE43624E6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0082" y="5454511"/>
            <a:ext cx="1722437" cy="423862"/>
          </a:xfrm>
          <a:prstGeom prst="rect">
            <a:avLst/>
          </a:prstGeom>
        </p:spPr>
        <p:txBody>
          <a:bodyPr anchor="b"/>
          <a:lstStyle>
            <a:lvl1pPr algn="r">
              <a:defRPr sz="1200"/>
            </a:lvl1pPr>
          </a:lstStyle>
          <a:p>
            <a:pPr lvl="0"/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texto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0DF8A-6F58-4BBE-9EF5-2B6A6C736A7F}"/>
              </a:ext>
            </a:extLst>
          </p:cNvPr>
          <p:cNvSpPr txBox="1"/>
          <p:nvPr userDrawn="1"/>
        </p:nvSpPr>
        <p:spPr>
          <a:xfrm>
            <a:off x="8444533" y="1298725"/>
            <a:ext cx="1644029" cy="9688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s-ES_tradnl" sz="8000" noProof="0"/>
              <a:t>04</a:t>
            </a:r>
            <a:endParaRPr lang="es-ES" noProof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9F5A10-E69C-4E2B-9D80-BBA9310C375D}"/>
              </a:ext>
            </a:extLst>
          </p:cNvPr>
          <p:cNvCxnSpPr>
            <a:cxnSpLocks/>
          </p:cNvCxnSpPr>
          <p:nvPr userDrawn="1"/>
        </p:nvCxnSpPr>
        <p:spPr>
          <a:xfrm>
            <a:off x="8444533" y="1152939"/>
            <a:ext cx="336605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13DA672B-D824-4501-9843-AFDC9403B2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88562" y="1843709"/>
            <a:ext cx="1722437" cy="423862"/>
          </a:xfrm>
          <a:prstGeom prst="rect">
            <a:avLst/>
          </a:prstGeom>
        </p:spPr>
        <p:txBody>
          <a:bodyPr anchor="b"/>
          <a:lstStyle>
            <a:lvl1pPr algn="r">
              <a:defRPr sz="1200"/>
            </a:lvl1pPr>
          </a:lstStyle>
          <a:p>
            <a:pPr lvl="0"/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texto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C25AC5-D2BC-479B-8463-7D1D6FF8062F}"/>
              </a:ext>
            </a:extLst>
          </p:cNvPr>
          <p:cNvSpPr txBox="1"/>
          <p:nvPr userDrawn="1"/>
        </p:nvSpPr>
        <p:spPr>
          <a:xfrm>
            <a:off x="8444119" y="3104126"/>
            <a:ext cx="1644029" cy="9688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s-ES_tradnl" sz="8000" noProof="0"/>
              <a:t>05</a:t>
            </a:r>
            <a:endParaRPr lang="es-ES" noProof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6A96F1-2164-46E0-9D80-4C9C11AAFFBD}"/>
              </a:ext>
            </a:extLst>
          </p:cNvPr>
          <p:cNvCxnSpPr>
            <a:cxnSpLocks/>
          </p:cNvCxnSpPr>
          <p:nvPr userDrawn="1"/>
        </p:nvCxnSpPr>
        <p:spPr>
          <a:xfrm>
            <a:off x="8444119" y="2958340"/>
            <a:ext cx="336605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D1CBEF48-72D2-4A2E-9AB7-AE1B6CD2FE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88148" y="3649110"/>
            <a:ext cx="1722437" cy="423862"/>
          </a:xfrm>
          <a:prstGeom prst="rect">
            <a:avLst/>
          </a:prstGeom>
        </p:spPr>
        <p:txBody>
          <a:bodyPr anchor="b"/>
          <a:lstStyle>
            <a:lvl1pPr algn="r">
              <a:defRPr sz="1200"/>
            </a:lvl1pPr>
          </a:lstStyle>
          <a:p>
            <a:pPr lvl="0"/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texto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F573F1-F365-435E-8A9B-5DF7DAE147FE}"/>
              </a:ext>
            </a:extLst>
          </p:cNvPr>
          <p:cNvSpPr txBox="1"/>
          <p:nvPr userDrawn="1"/>
        </p:nvSpPr>
        <p:spPr>
          <a:xfrm>
            <a:off x="8444119" y="4909527"/>
            <a:ext cx="1644029" cy="9688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s-ES_tradnl" sz="8000" noProof="0"/>
              <a:t>06</a:t>
            </a:r>
            <a:endParaRPr lang="es-ES" noProof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589624-D3A8-4BD3-8145-5D1B1925F47D}"/>
              </a:ext>
            </a:extLst>
          </p:cNvPr>
          <p:cNvCxnSpPr>
            <a:cxnSpLocks/>
          </p:cNvCxnSpPr>
          <p:nvPr userDrawn="1"/>
        </p:nvCxnSpPr>
        <p:spPr>
          <a:xfrm>
            <a:off x="8444119" y="4763741"/>
            <a:ext cx="336605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66F809F-D740-448A-AFCA-CFEDF8FB2F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88148" y="5454511"/>
            <a:ext cx="1722437" cy="423862"/>
          </a:xfrm>
          <a:prstGeom prst="rect">
            <a:avLst/>
          </a:prstGeom>
        </p:spPr>
        <p:txBody>
          <a:bodyPr anchor="b"/>
          <a:lstStyle>
            <a:lvl1pPr algn="r">
              <a:defRPr sz="1200"/>
            </a:lvl1pPr>
          </a:lstStyle>
          <a:p>
            <a:pPr lvl="0"/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texto</a:t>
            </a:r>
            <a:endParaRPr lang="en-US"/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823BCB97-A5C5-4FDE-9FA0-C62A4BE6BA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1001" y="2208503"/>
            <a:ext cx="3267012" cy="38825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1800">
                <a:solidFill>
                  <a:schemeClr val="accent1"/>
                </a:solidFill>
                <a:latin typeface="GT Sectra Fine Md" panose="000006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4FA23E1-A3E5-42A8-AC46-E0E43120A3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0"/>
            <a:ext cx="3267011" cy="8104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987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agenda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794FDD-4EE3-4469-B7A4-375B5DBC8D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</p:spPr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823BCB97-A5C5-4FDE-9FA0-C62A4BE6BA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2549" y="2114751"/>
            <a:ext cx="7508449" cy="8104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accent1"/>
                </a:solidFill>
                <a:latin typeface="GT Sectra Fine Md" panose="000006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4FA23E1-A3E5-42A8-AC46-E0E43120A3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2551" y="1277848"/>
            <a:ext cx="7508447" cy="810400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534A25-8040-4243-8176-D9BAACBA759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-1"/>
            <a:ext cx="4148138" cy="6108569"/>
          </a:xfrm>
          <a:prstGeom prst="rect">
            <a:avLst/>
          </a:prstGeom>
        </p:spPr>
        <p:txBody>
          <a:bodyPr/>
          <a:lstStyle>
            <a:lvl1pPr>
              <a:defRPr sz="14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3B7BA73-A9D7-4989-802A-F0F8E8B86E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02549" y="3073702"/>
            <a:ext cx="816630" cy="47129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00</a:t>
            </a:r>
            <a:endParaRPr lang="es-ES"/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7BFF3318-28A2-4CCA-A7D3-D6C64A5E8A8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2549" y="3586417"/>
            <a:ext cx="816630" cy="47129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00</a:t>
            </a:r>
            <a:endParaRPr lang="es-ES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5E3DA750-D795-4D23-88B6-1656CCCB59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02549" y="4099132"/>
            <a:ext cx="816630" cy="47129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00</a:t>
            </a:r>
            <a:endParaRPr lang="es-ES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83270824-74B7-47FC-B41C-248316BCEE4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02549" y="4611847"/>
            <a:ext cx="816630" cy="47129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00</a:t>
            </a:r>
            <a:endParaRPr lang="es-ES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00A0559F-ED2D-4D0B-9EE4-037C1C8613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02549" y="5124562"/>
            <a:ext cx="816630" cy="47129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00</a:t>
            </a:r>
            <a:endParaRPr lang="es-ES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602BE058-BCD3-4132-A0B2-70911612A88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02549" y="5637277"/>
            <a:ext cx="816630" cy="47129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00</a:t>
            </a:r>
            <a:endParaRPr lang="es-ES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84A692E7-018A-41ED-A5CA-21B00C53FC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90240" y="3073702"/>
            <a:ext cx="6620758" cy="471291"/>
          </a:xfrm>
          <a:prstGeom prst="rect">
            <a:avLst/>
          </a:prstGeom>
        </p:spPr>
        <p:txBody>
          <a:bodyPr anchor="ctr"/>
          <a:lstStyle>
            <a:lvl1pPr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FFC11211-6469-4F0E-9AA0-92AD8C61CB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90240" y="3586416"/>
            <a:ext cx="6620758" cy="471291"/>
          </a:xfrm>
          <a:prstGeom prst="rect">
            <a:avLst/>
          </a:prstGeom>
        </p:spPr>
        <p:txBody>
          <a:bodyPr anchor="ctr"/>
          <a:lstStyle>
            <a:lvl1pPr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EE98F11B-9CB3-4238-8FE6-9A7B3904F9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90240" y="4103852"/>
            <a:ext cx="6620758" cy="471291"/>
          </a:xfrm>
          <a:prstGeom prst="rect">
            <a:avLst/>
          </a:prstGeom>
        </p:spPr>
        <p:txBody>
          <a:bodyPr anchor="ctr"/>
          <a:lstStyle>
            <a:lvl1pPr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778A567D-F9DF-4F31-B956-E8A0EE5B54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90240" y="4616566"/>
            <a:ext cx="6620758" cy="471291"/>
          </a:xfrm>
          <a:prstGeom prst="rect">
            <a:avLst/>
          </a:prstGeom>
        </p:spPr>
        <p:txBody>
          <a:bodyPr anchor="ctr"/>
          <a:lstStyle>
            <a:lvl1pPr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EBD7B079-B837-47EE-BA9D-90A0748600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90240" y="5124562"/>
            <a:ext cx="6620758" cy="471291"/>
          </a:xfrm>
          <a:prstGeom prst="rect">
            <a:avLst/>
          </a:prstGeom>
        </p:spPr>
        <p:txBody>
          <a:bodyPr anchor="ctr"/>
          <a:lstStyle>
            <a:lvl1pPr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B7B09E08-D958-484D-B54C-EF90646DAA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90240" y="5637276"/>
            <a:ext cx="6620758" cy="471291"/>
          </a:xfrm>
          <a:prstGeom prst="rect">
            <a:avLst/>
          </a:prstGeom>
        </p:spPr>
        <p:txBody>
          <a:bodyPr anchor="ctr"/>
          <a:lstStyle>
            <a:lvl1pPr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1302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agenda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794FDD-4EE3-4469-B7A4-375B5DBC8D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</p:spPr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823BCB97-A5C5-4FDE-9FA0-C62A4BE6BA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623" y="1580437"/>
            <a:ext cx="7897384" cy="4712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accent1"/>
                </a:solidFill>
                <a:latin typeface="GT Sectra Fine Md" panose="000006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4FA23E1-A3E5-42A8-AC46-E0E43120A3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625" y="743534"/>
            <a:ext cx="7897382" cy="810400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534A25-8040-4243-8176-D9BAACBA759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58623" y="2253365"/>
            <a:ext cx="1447981" cy="1755924"/>
          </a:xfrm>
          <a:prstGeom prst="rect">
            <a:avLst/>
          </a:prstGeom>
        </p:spPr>
        <p:txBody>
          <a:bodyPr/>
          <a:lstStyle>
            <a:lvl1pPr>
              <a:defRPr sz="12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3B7BA73-A9D7-4989-802A-F0F8E8B86E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8624" y="4088497"/>
            <a:ext cx="1447980" cy="471291"/>
          </a:xfrm>
          <a:prstGeom prst="rect">
            <a:avLst/>
          </a:prstGeom>
        </p:spPr>
        <p:txBody>
          <a:bodyPr anchor="b"/>
          <a:lstStyle>
            <a:lvl1pPr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84A692E7-018A-41ED-A5CA-21B00C53FC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8623" y="4656061"/>
            <a:ext cx="1447980" cy="1577471"/>
          </a:xfrm>
          <a:prstGeom prst="rect">
            <a:avLst/>
          </a:prstGeom>
        </p:spPr>
        <p:txBody>
          <a:bodyPr anchor="t"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090FC46E-DC32-4685-99EF-E47238D2CD2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270323" y="2253365"/>
            <a:ext cx="1447981" cy="1755924"/>
          </a:xfrm>
          <a:prstGeom prst="rect">
            <a:avLst/>
          </a:prstGeom>
        </p:spPr>
        <p:txBody>
          <a:bodyPr/>
          <a:lstStyle>
            <a:lvl1pPr>
              <a:defRPr sz="12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B3881F8-D691-41CA-9219-3EF14648184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884626" y="2257606"/>
            <a:ext cx="1447981" cy="1755924"/>
          </a:xfrm>
          <a:prstGeom prst="rect">
            <a:avLst/>
          </a:prstGeom>
        </p:spPr>
        <p:txBody>
          <a:bodyPr/>
          <a:lstStyle>
            <a:lvl1pPr>
              <a:defRPr sz="12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16F5D5EE-E73D-457E-9866-86545DE0A3A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496326" y="2250753"/>
            <a:ext cx="1447981" cy="1755924"/>
          </a:xfrm>
          <a:prstGeom prst="rect">
            <a:avLst/>
          </a:prstGeom>
        </p:spPr>
        <p:txBody>
          <a:bodyPr/>
          <a:lstStyle>
            <a:lvl1pPr>
              <a:defRPr sz="12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16D627C1-D7FC-43B8-AED0-E0603D27487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108026" y="2257606"/>
            <a:ext cx="1447981" cy="1755924"/>
          </a:xfrm>
          <a:prstGeom prst="rect">
            <a:avLst/>
          </a:prstGeom>
        </p:spPr>
        <p:txBody>
          <a:bodyPr/>
          <a:lstStyle>
            <a:lvl1pPr>
              <a:defRPr sz="12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2D745B7B-10EA-4F34-AE18-B7DCE92F288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719726" y="2250753"/>
            <a:ext cx="1447981" cy="1755924"/>
          </a:xfrm>
          <a:prstGeom prst="rect">
            <a:avLst/>
          </a:prstGeom>
        </p:spPr>
        <p:txBody>
          <a:bodyPr/>
          <a:lstStyle>
            <a:lvl1pPr>
              <a:defRPr sz="12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D74E5B7F-9AD5-4309-A397-6B98C8760EB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331426" y="2257606"/>
            <a:ext cx="1447981" cy="1755924"/>
          </a:xfrm>
          <a:prstGeom prst="rect">
            <a:avLst/>
          </a:prstGeom>
        </p:spPr>
        <p:txBody>
          <a:bodyPr/>
          <a:lstStyle>
            <a:lvl1pPr>
              <a:defRPr sz="12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6D56AE07-7034-4BFD-B9D1-0D8CD880C5A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69675" y="4088497"/>
            <a:ext cx="1447980" cy="471291"/>
          </a:xfrm>
          <a:prstGeom prst="rect">
            <a:avLst/>
          </a:prstGeom>
        </p:spPr>
        <p:txBody>
          <a:bodyPr anchor="b"/>
          <a:lstStyle>
            <a:lvl1pPr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2573A9E6-2C47-4C88-B0DF-2ADD536C7FE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5276" y="4088497"/>
            <a:ext cx="1447980" cy="471291"/>
          </a:xfrm>
          <a:prstGeom prst="rect">
            <a:avLst/>
          </a:prstGeom>
        </p:spPr>
        <p:txBody>
          <a:bodyPr anchor="b"/>
          <a:lstStyle>
            <a:lvl1pPr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C451C52D-8574-4647-95A0-3E263EFAD4B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496327" y="4088497"/>
            <a:ext cx="1447980" cy="471291"/>
          </a:xfrm>
          <a:prstGeom prst="rect">
            <a:avLst/>
          </a:prstGeom>
        </p:spPr>
        <p:txBody>
          <a:bodyPr anchor="b"/>
          <a:lstStyle>
            <a:lvl1pPr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994C08E9-49D4-4D8D-8BE2-459CF910E74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104775" y="4088497"/>
            <a:ext cx="1447980" cy="471291"/>
          </a:xfrm>
          <a:prstGeom prst="rect">
            <a:avLst/>
          </a:prstGeom>
        </p:spPr>
        <p:txBody>
          <a:bodyPr anchor="b"/>
          <a:lstStyle>
            <a:lvl1pPr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FDC1AF37-0941-4379-B574-AF870C2F838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20376" y="4088497"/>
            <a:ext cx="1447980" cy="471291"/>
          </a:xfrm>
          <a:prstGeom prst="rect">
            <a:avLst/>
          </a:prstGeom>
        </p:spPr>
        <p:txBody>
          <a:bodyPr anchor="b"/>
          <a:lstStyle>
            <a:lvl1pPr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ACCFA3B7-3171-4ED5-A79F-FBFEA11AA27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331427" y="4088497"/>
            <a:ext cx="1447980" cy="471291"/>
          </a:xfrm>
          <a:prstGeom prst="rect">
            <a:avLst/>
          </a:prstGeom>
        </p:spPr>
        <p:txBody>
          <a:bodyPr anchor="b"/>
          <a:lstStyle>
            <a:lvl1pPr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3B7540B5-7C27-4710-9F1D-35F721D36FB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269675" y="4656061"/>
            <a:ext cx="1447980" cy="1577471"/>
          </a:xfrm>
          <a:prstGeom prst="rect">
            <a:avLst/>
          </a:prstGeom>
        </p:spPr>
        <p:txBody>
          <a:bodyPr anchor="t"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63A241D1-956C-4A29-9EE4-277F90675DC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880727" y="4656061"/>
            <a:ext cx="1447980" cy="1577471"/>
          </a:xfrm>
          <a:prstGeom prst="rect">
            <a:avLst/>
          </a:prstGeom>
        </p:spPr>
        <p:txBody>
          <a:bodyPr anchor="t"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2C2DD44A-C739-4827-A6E1-39AA04C1E0D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491779" y="4656061"/>
            <a:ext cx="1447980" cy="1577471"/>
          </a:xfrm>
          <a:prstGeom prst="rect">
            <a:avLst/>
          </a:prstGeom>
        </p:spPr>
        <p:txBody>
          <a:bodyPr anchor="t"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3D3A7A6B-C719-469E-B906-8CA665BDCA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109323" y="4656061"/>
            <a:ext cx="1447980" cy="1577471"/>
          </a:xfrm>
          <a:prstGeom prst="rect">
            <a:avLst/>
          </a:prstGeom>
        </p:spPr>
        <p:txBody>
          <a:bodyPr anchor="t"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47" name="Text Placeholder 13">
            <a:extLst>
              <a:ext uri="{FF2B5EF4-FFF2-40B4-BE49-F238E27FC236}">
                <a16:creationId xmlns:a16="http://schemas.microsoft.com/office/drawing/2014/main" id="{9EC98B0B-51E4-4A67-99D6-D3CC2C76DCF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720375" y="4656061"/>
            <a:ext cx="1447980" cy="1577471"/>
          </a:xfrm>
          <a:prstGeom prst="rect">
            <a:avLst/>
          </a:prstGeom>
        </p:spPr>
        <p:txBody>
          <a:bodyPr anchor="t"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48" name="Text Placeholder 13">
            <a:extLst>
              <a:ext uri="{FF2B5EF4-FFF2-40B4-BE49-F238E27FC236}">
                <a16:creationId xmlns:a16="http://schemas.microsoft.com/office/drawing/2014/main" id="{7A663396-62E0-4FD4-AF0A-53EB3E375D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331427" y="4656061"/>
            <a:ext cx="1447980" cy="1577471"/>
          </a:xfrm>
          <a:prstGeom prst="rect">
            <a:avLst/>
          </a:prstGeom>
        </p:spPr>
        <p:txBody>
          <a:bodyPr anchor="t"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7509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- Large GT 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EF6557B-1FAD-4B21-979D-AF32AE2ABE3A}" type="datetime2">
              <a:rPr lang="en-US" smtClean="0"/>
              <a:t>Thursday, November 17, 2022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704764"/>
            <a:ext cx="3102015" cy="3534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spc="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RESPONSABLE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1A883-A380-48BD-9784-E5D4EAA2714C}"/>
              </a:ext>
            </a:extLst>
          </p:cNvPr>
          <p:cNvSpPr txBox="1"/>
          <p:nvPr userDrawn="1"/>
        </p:nvSpPr>
        <p:spPr>
          <a:xfrm>
            <a:off x="381000" y="6058209"/>
            <a:ext cx="3112110" cy="25369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2022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Md" panose="000006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subtítulo</a:t>
            </a:r>
          </a:p>
        </p:txBody>
      </p:sp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92855D19-4358-4E1F-A33D-93F9414F4315}"/>
              </a:ext>
            </a:extLst>
          </p:cNvPr>
          <p:cNvSpPr txBox="1">
            <a:spLocks/>
          </p:cNvSpPr>
          <p:nvPr userDrawn="1"/>
        </p:nvSpPr>
        <p:spPr>
          <a:xfrm>
            <a:off x="8708985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600" b="0">
                <a:latin typeface="GT Sectra Fine Md" panose="00000600000000000000" pitchFamily="50" charset="0"/>
              </a:rPr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3639655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agenda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EC2567D-7FF2-472A-B839-19B5A438606B}"/>
              </a:ext>
            </a:extLst>
          </p:cNvPr>
          <p:cNvSpPr/>
          <p:nvPr userDrawn="1"/>
        </p:nvSpPr>
        <p:spPr>
          <a:xfrm>
            <a:off x="10250068" y="2794507"/>
            <a:ext cx="1253765" cy="1694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 err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F80F9C3-DE19-45F1-809A-4BF9B80DDE74}"/>
              </a:ext>
            </a:extLst>
          </p:cNvPr>
          <p:cNvSpPr/>
          <p:nvPr userDrawn="1"/>
        </p:nvSpPr>
        <p:spPr>
          <a:xfrm>
            <a:off x="8001779" y="2791390"/>
            <a:ext cx="1253765" cy="1694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 err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8F218E-9FFB-4CA7-9490-4A7E7220E9CC}"/>
              </a:ext>
            </a:extLst>
          </p:cNvPr>
          <p:cNvSpPr/>
          <p:nvPr userDrawn="1"/>
        </p:nvSpPr>
        <p:spPr>
          <a:xfrm>
            <a:off x="5753490" y="2791391"/>
            <a:ext cx="1253765" cy="1694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 err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5DDC56-49B9-4ABB-88BE-3765A968E64F}"/>
              </a:ext>
            </a:extLst>
          </p:cNvPr>
          <p:cNvSpPr/>
          <p:nvPr userDrawn="1"/>
        </p:nvSpPr>
        <p:spPr>
          <a:xfrm>
            <a:off x="3517767" y="2791391"/>
            <a:ext cx="1253765" cy="1694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 err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AA95E5-B1C5-49E6-B084-4114D6F303E4}"/>
              </a:ext>
            </a:extLst>
          </p:cNvPr>
          <p:cNvSpPr/>
          <p:nvPr userDrawn="1"/>
        </p:nvSpPr>
        <p:spPr>
          <a:xfrm>
            <a:off x="1282044" y="2791391"/>
            <a:ext cx="1253765" cy="1694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794FDD-4EE3-4469-B7A4-375B5DBC8D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</p:spPr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823BCB97-A5C5-4FDE-9FA0-C62A4BE6BA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9986" y="1967151"/>
            <a:ext cx="7897384" cy="4712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accent1"/>
                </a:solidFill>
                <a:latin typeface="GT Sectra Fine Md" panose="000006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4FA23E1-A3E5-42A8-AC46-E0E43120A3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9988" y="1130248"/>
            <a:ext cx="7897382" cy="810400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534A25-8040-4243-8176-D9BAACBA759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9986" y="2636435"/>
            <a:ext cx="1447981" cy="1755924"/>
          </a:xfrm>
          <a:prstGeom prst="rect">
            <a:avLst/>
          </a:prstGeom>
        </p:spPr>
        <p:txBody>
          <a:bodyPr/>
          <a:lstStyle>
            <a:lvl1pPr>
              <a:defRPr sz="12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3B7BA73-A9D7-4989-802A-F0F8E8B86E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09987" y="4457783"/>
            <a:ext cx="1447980" cy="696980"/>
          </a:xfrm>
          <a:prstGeom prst="rect">
            <a:avLst/>
          </a:prstGeom>
        </p:spPr>
        <p:txBody>
          <a:bodyPr anchor="b"/>
          <a:lstStyle>
            <a:lvl1pPr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090FC46E-DC32-4685-99EF-E47238D2CD2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3253805" y="2636435"/>
            <a:ext cx="1447981" cy="1755924"/>
          </a:xfrm>
          <a:prstGeom prst="rect">
            <a:avLst/>
          </a:prstGeom>
        </p:spPr>
        <p:txBody>
          <a:bodyPr/>
          <a:lstStyle>
            <a:lvl1pPr>
              <a:defRPr sz="12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B3881F8-D691-41CA-9219-3EF14648184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496326" y="2636435"/>
            <a:ext cx="1447981" cy="1755924"/>
          </a:xfrm>
          <a:prstGeom prst="rect">
            <a:avLst/>
          </a:prstGeom>
        </p:spPr>
        <p:txBody>
          <a:bodyPr/>
          <a:lstStyle>
            <a:lvl1pPr>
              <a:defRPr sz="12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16F5D5EE-E73D-457E-9866-86545DE0A3A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739171" y="2636435"/>
            <a:ext cx="1447981" cy="1755924"/>
          </a:xfrm>
          <a:prstGeom prst="rect">
            <a:avLst/>
          </a:prstGeom>
        </p:spPr>
        <p:txBody>
          <a:bodyPr/>
          <a:lstStyle>
            <a:lvl1pPr>
              <a:defRPr sz="12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16D627C1-D7FC-43B8-AED0-E0603D27487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982017" y="2640676"/>
            <a:ext cx="1447981" cy="1755924"/>
          </a:xfrm>
          <a:prstGeom prst="rect">
            <a:avLst/>
          </a:prstGeom>
        </p:spPr>
        <p:txBody>
          <a:bodyPr/>
          <a:lstStyle>
            <a:lvl1pPr>
              <a:defRPr sz="12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6D56AE07-7034-4BFD-B9D1-0D8CD880C5A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53157" y="4457783"/>
            <a:ext cx="1447980" cy="696980"/>
          </a:xfrm>
          <a:prstGeom prst="rect">
            <a:avLst/>
          </a:prstGeom>
        </p:spPr>
        <p:txBody>
          <a:bodyPr anchor="b"/>
          <a:lstStyle>
            <a:lvl1pPr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2573A9E6-2C47-4C88-B0DF-2ADD536C7FE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982018" y="4457783"/>
            <a:ext cx="1447980" cy="696980"/>
          </a:xfrm>
          <a:prstGeom prst="rect">
            <a:avLst/>
          </a:prstGeom>
        </p:spPr>
        <p:txBody>
          <a:bodyPr anchor="b"/>
          <a:lstStyle>
            <a:lvl1pPr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C451C52D-8574-4647-95A0-3E263EFAD4B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496327" y="4457783"/>
            <a:ext cx="1447980" cy="696980"/>
          </a:xfrm>
          <a:prstGeom prst="rect">
            <a:avLst/>
          </a:prstGeom>
        </p:spPr>
        <p:txBody>
          <a:bodyPr anchor="b"/>
          <a:lstStyle>
            <a:lvl1pPr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994C08E9-49D4-4D8D-8BE2-459CF910E74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39172" y="4457783"/>
            <a:ext cx="1447980" cy="696980"/>
          </a:xfrm>
          <a:prstGeom prst="rect">
            <a:avLst/>
          </a:prstGeom>
        </p:spPr>
        <p:txBody>
          <a:bodyPr anchor="b"/>
          <a:lstStyle>
            <a:lvl1pPr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45804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agenda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794FDD-4EE3-4469-B7A4-375B5DBC8D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</p:spPr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823BCB97-A5C5-4FDE-9FA0-C62A4BE6BA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1139" y="1276969"/>
            <a:ext cx="10516391" cy="5002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accent1"/>
                </a:solidFill>
                <a:latin typeface="GT Sectra Fine Md" panose="000006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4FA23E1-A3E5-42A8-AC46-E0E43120A3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141" y="440065"/>
            <a:ext cx="10516388" cy="810400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34691F-5165-479D-BA5C-1B669B3F7162}"/>
              </a:ext>
            </a:extLst>
          </p:cNvPr>
          <p:cNvSpPr txBox="1"/>
          <p:nvPr userDrawn="1"/>
        </p:nvSpPr>
        <p:spPr>
          <a:xfrm>
            <a:off x="1002431" y="1966539"/>
            <a:ext cx="1050802" cy="7125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 defTabSz="228600">
              <a:spcAft>
                <a:spcPts val="1200"/>
              </a:spcAft>
            </a:pPr>
            <a:r>
              <a:rPr lang="es-ES_tradnl" sz="5400" b="1" noProof="0">
                <a:solidFill>
                  <a:schemeClr val="accent1"/>
                </a:solidFill>
              </a:rPr>
              <a:t>01</a:t>
            </a:r>
            <a:endParaRPr lang="es-ES" b="1" noProof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D158B0-4C39-4107-B46A-B6C8BC01EADE}"/>
              </a:ext>
            </a:extLst>
          </p:cNvPr>
          <p:cNvSpPr txBox="1"/>
          <p:nvPr userDrawn="1"/>
        </p:nvSpPr>
        <p:spPr>
          <a:xfrm>
            <a:off x="4674545" y="1998220"/>
            <a:ext cx="1050802" cy="6808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 defTabSz="228600">
              <a:spcAft>
                <a:spcPts val="1200"/>
              </a:spcAft>
            </a:pPr>
            <a:r>
              <a:rPr lang="es-ES_tradnl" sz="5400" b="1" noProof="0">
                <a:solidFill>
                  <a:schemeClr val="accent1"/>
                </a:solidFill>
              </a:rPr>
              <a:t>02</a:t>
            </a:r>
            <a:endParaRPr lang="es-ES" b="1" noProof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502ED3-46C5-48D7-84D3-3C35D31A1A4C}"/>
              </a:ext>
            </a:extLst>
          </p:cNvPr>
          <p:cNvSpPr txBox="1"/>
          <p:nvPr userDrawn="1"/>
        </p:nvSpPr>
        <p:spPr>
          <a:xfrm>
            <a:off x="8347504" y="1998220"/>
            <a:ext cx="1050802" cy="6808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 defTabSz="228600">
              <a:spcAft>
                <a:spcPts val="1200"/>
              </a:spcAft>
            </a:pPr>
            <a:r>
              <a:rPr lang="es-ES_tradnl" sz="5400" b="1" noProof="0">
                <a:solidFill>
                  <a:schemeClr val="accent1"/>
                </a:solidFill>
              </a:rPr>
              <a:t>03</a:t>
            </a:r>
            <a:endParaRPr lang="es-ES" b="1" noProof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2D24E-042E-409E-BC54-2CED4A383D71}"/>
              </a:ext>
            </a:extLst>
          </p:cNvPr>
          <p:cNvSpPr txBox="1"/>
          <p:nvPr userDrawn="1"/>
        </p:nvSpPr>
        <p:spPr>
          <a:xfrm>
            <a:off x="1002431" y="4193753"/>
            <a:ext cx="1050802" cy="68226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 defTabSz="228600">
              <a:spcAft>
                <a:spcPts val="1200"/>
              </a:spcAft>
            </a:pPr>
            <a:r>
              <a:rPr lang="es-ES_tradnl" sz="5400" b="1" noProof="0">
                <a:solidFill>
                  <a:schemeClr val="accent1"/>
                </a:solidFill>
              </a:rPr>
              <a:t>04</a:t>
            </a:r>
            <a:endParaRPr lang="es-ES" b="1" noProof="0">
              <a:solidFill>
                <a:schemeClr val="accent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1C9DF1-1977-4A2E-AF96-F22A4C57FFE7}"/>
              </a:ext>
            </a:extLst>
          </p:cNvPr>
          <p:cNvSpPr txBox="1"/>
          <p:nvPr userDrawn="1"/>
        </p:nvSpPr>
        <p:spPr>
          <a:xfrm>
            <a:off x="4680523" y="4193753"/>
            <a:ext cx="1050802" cy="68226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 defTabSz="228600">
              <a:spcAft>
                <a:spcPts val="1200"/>
              </a:spcAft>
            </a:pPr>
            <a:r>
              <a:rPr lang="es-ES_tradnl" sz="5400" b="1" noProof="0">
                <a:solidFill>
                  <a:schemeClr val="accent1"/>
                </a:solidFill>
              </a:rPr>
              <a:t>05</a:t>
            </a:r>
            <a:endParaRPr lang="es-ES" b="1" noProof="0">
              <a:solidFill>
                <a:schemeClr val="accent1"/>
              </a:solidFill>
            </a:endParaRP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9DE79000-E541-46DE-AA32-926274B71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1139" y="2765432"/>
            <a:ext cx="3161908" cy="129300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8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9EF0EBEB-B043-47ED-A3A1-DDE5603305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62364" y="2116237"/>
            <a:ext cx="2030113" cy="500228"/>
          </a:xfrm>
          <a:prstGeom prst="rect">
            <a:avLst/>
          </a:prstGeom>
        </p:spPr>
        <p:txBody>
          <a:bodyPr lIns="0" anchor="b"/>
          <a:lstStyle>
            <a:lvl1pPr>
              <a:lnSpc>
                <a:spcPct val="80000"/>
              </a:lnSpc>
              <a:defRPr sz="20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20857B7C-88A8-4589-93A1-37DCE790E1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793954" y="2116237"/>
            <a:ext cx="2013164" cy="500228"/>
          </a:xfrm>
          <a:prstGeom prst="rect">
            <a:avLst/>
          </a:prstGeom>
        </p:spPr>
        <p:txBody>
          <a:bodyPr lIns="0" anchor="b"/>
          <a:lstStyle>
            <a:lvl1pPr>
              <a:lnSpc>
                <a:spcPct val="80000"/>
              </a:lnSpc>
              <a:defRPr sz="20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45F895FA-DE9C-4B08-99C0-28D0F9ECA2D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21024" y="2116237"/>
            <a:ext cx="2016972" cy="500228"/>
          </a:xfrm>
          <a:prstGeom prst="rect">
            <a:avLst/>
          </a:prstGeom>
        </p:spPr>
        <p:txBody>
          <a:bodyPr lIns="0" anchor="b"/>
          <a:lstStyle>
            <a:lvl1pPr>
              <a:lnSpc>
                <a:spcPct val="80000"/>
              </a:lnSpc>
              <a:defRPr sz="20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6066C1E5-F003-4A90-9F9F-FD803DF7482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70262" y="2765432"/>
            <a:ext cx="3161908" cy="129300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8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1BC863E7-BBBE-4A4E-AD53-36FDF7FE041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55621" y="2765432"/>
            <a:ext cx="3161908" cy="129300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8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E4DA9D2-7764-4500-9B78-35B1A7F9A19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1139" y="4959085"/>
            <a:ext cx="3161908" cy="129300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8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BD896704-00F1-43BD-93CC-743AAB05626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93954" y="4313157"/>
            <a:ext cx="2017445" cy="500228"/>
          </a:xfrm>
          <a:prstGeom prst="rect">
            <a:avLst/>
          </a:prstGeom>
        </p:spPr>
        <p:txBody>
          <a:bodyPr lIns="0" anchor="b"/>
          <a:lstStyle>
            <a:lvl1pPr>
              <a:lnSpc>
                <a:spcPct val="80000"/>
              </a:lnSpc>
              <a:defRPr sz="20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2D67108C-D743-40E1-B1DA-53B245FEDD5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1616" y="4313157"/>
            <a:ext cx="2026380" cy="500228"/>
          </a:xfrm>
          <a:prstGeom prst="rect">
            <a:avLst/>
          </a:prstGeom>
        </p:spPr>
        <p:txBody>
          <a:bodyPr lIns="0" anchor="b"/>
          <a:lstStyle>
            <a:lvl1pPr>
              <a:lnSpc>
                <a:spcPct val="80000"/>
              </a:lnSpc>
              <a:defRPr sz="20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7DBB761B-E0D2-4B3F-8D8E-C1ADB73E5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70262" y="4959085"/>
            <a:ext cx="3161907" cy="129300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8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77707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&amp;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AA81-762D-4C96-807B-7DDC55549F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87479" y="365125"/>
            <a:ext cx="7866320" cy="5844289"/>
          </a:xfrm>
          <a:prstGeom prst="rect">
            <a:avLst/>
          </a:prstGeom>
        </p:spPr>
        <p:txBody>
          <a:bodyPr/>
          <a:lstStyle>
            <a:lvl1pPr>
              <a:defRPr sz="5400" b="0">
                <a:latin typeface="+mj-lt"/>
              </a:defRPr>
            </a:lvl1pPr>
          </a:lstStyle>
          <a:p>
            <a:r>
              <a:rPr lang="en-US"/>
              <a:t>Haz click aquí para inserter una quote o mensaje clave</a:t>
            </a:r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3940F7-A87F-4464-8C5E-944534E0DA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</p:spPr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2B036E-0EE9-43ED-BE31-57E3ED082A4C}"/>
              </a:ext>
            </a:extLst>
          </p:cNvPr>
          <p:cNvSpPr txBox="1"/>
          <p:nvPr userDrawn="1"/>
        </p:nvSpPr>
        <p:spPr>
          <a:xfrm>
            <a:off x="2040246" y="-187768"/>
            <a:ext cx="1318437" cy="18713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s-ES_tradnl" sz="23900" b="1" noProof="0">
                <a:solidFill>
                  <a:schemeClr val="accent1"/>
                </a:solidFill>
                <a:latin typeface="GT Sectra Fine Md" panose="00000600000000000000" pitchFamily="50" charset="0"/>
              </a:rPr>
              <a:t>“</a:t>
            </a:r>
            <a:endParaRPr lang="es-ES" sz="4800" b="1" noProof="0">
              <a:solidFill>
                <a:schemeClr val="accent1"/>
              </a:solidFill>
              <a:latin typeface="GT Sectra Fine Md" panose="00000600000000000000" pitchFamily="50" charset="0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162A7E1-7CC0-465F-B9EF-7E34FAD88F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83562"/>
            <a:ext cx="3378819" cy="614916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defRPr sz="1200" spc="600"/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5E4774-7F98-47D9-933C-520CFAFA8CC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2607376"/>
            <a:ext cx="3378819" cy="3602038"/>
          </a:xfrm>
          <a:prstGeom prst="rect">
            <a:avLst/>
          </a:prstGeom>
        </p:spPr>
        <p:txBody>
          <a:bodyPr/>
          <a:lstStyle>
            <a:lvl1pPr algn="l">
              <a:defRPr sz="1400" u="sng">
                <a:solidFill>
                  <a:schemeClr val="accent1"/>
                </a:solidFill>
              </a:defRPr>
            </a:lvl1pPr>
          </a:lstStyle>
          <a:p>
            <a:r>
              <a:rPr lang="es-ES_tradnl"/>
              <a:t>HAZ CLICK EN EL ICONO PARA AÑADIR UNA IMAGEN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62631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&amp;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AA81-762D-4C96-807B-7DDC55549F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749" y="2696317"/>
            <a:ext cx="10652050" cy="3410458"/>
          </a:xfrm>
          <a:prstGeom prst="rect">
            <a:avLst/>
          </a:prstGeom>
        </p:spPr>
        <p:txBody>
          <a:bodyPr/>
          <a:lstStyle>
            <a:lvl1pPr>
              <a:defRPr sz="5400" b="0">
                <a:latin typeface="+mj-lt"/>
              </a:defRPr>
            </a:lvl1pPr>
          </a:lstStyle>
          <a:p>
            <a:r>
              <a:rPr lang="en-US"/>
              <a:t>Haz click aquí para inserter una quote o mensaje clave</a:t>
            </a:r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3940F7-A87F-4464-8C5E-944534E0DA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</p:spPr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2B036E-0EE9-43ED-BE31-57E3ED082A4C}"/>
              </a:ext>
            </a:extLst>
          </p:cNvPr>
          <p:cNvSpPr txBox="1"/>
          <p:nvPr userDrawn="1"/>
        </p:nvSpPr>
        <p:spPr>
          <a:xfrm>
            <a:off x="701675" y="388231"/>
            <a:ext cx="1318437" cy="18713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s-ES_tradnl" sz="23900" b="1" noProof="0">
                <a:solidFill>
                  <a:schemeClr val="accent1"/>
                </a:solidFill>
                <a:latin typeface="GT Sectra Fine Md" panose="00000600000000000000" pitchFamily="50" charset="0"/>
              </a:rPr>
              <a:t>“</a:t>
            </a:r>
            <a:endParaRPr lang="es-ES" sz="4800" b="1" noProof="0">
              <a:solidFill>
                <a:schemeClr val="accent1"/>
              </a:solidFill>
              <a:latin typeface="GT Sectra Fine Md" panose="000006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59934E-526F-4D01-8374-E24B9A0385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1675" y="2217031"/>
            <a:ext cx="10652125" cy="377825"/>
          </a:xfrm>
          <a:prstGeom prst="rect">
            <a:avLst/>
          </a:prstGeom>
        </p:spPr>
        <p:txBody>
          <a:bodyPr anchor="ctr"/>
          <a:lstStyle>
            <a:lvl1pPr>
              <a:defRPr sz="1200" spc="600"/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49207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&amp;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05266" y="1593669"/>
            <a:ext cx="5886733" cy="3277976"/>
          </a:xfrm>
          <a:prstGeom prst="rect">
            <a:avLst/>
          </a:prstGeom>
          <a:solidFill>
            <a:schemeClr val="bg1"/>
          </a:solidFill>
        </p:spPr>
        <p:txBody>
          <a:bodyPr tIns="274320" bIns="274320" anchor="t"/>
          <a:lstStyle>
            <a:lvl1pPr marL="0" indent="0" algn="l">
              <a:buNone/>
              <a:defRPr sz="1400" b="0" u="sng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527" y="1593669"/>
            <a:ext cx="5475249" cy="3277976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Haz click aquí para inserter una quote o mensaje clave</a:t>
            </a:r>
          </a:p>
        </p:txBody>
      </p:sp>
    </p:spTree>
    <p:extLst>
      <p:ext uri="{BB962C8B-B14F-4D97-AF65-F5344CB8AC3E}">
        <p14:creationId xmlns:p14="http://schemas.microsoft.com/office/powerpoint/2010/main" val="4421786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&amp;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5869" y="792357"/>
            <a:ext cx="5070511" cy="5273283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Haz click aquí para inserter una quote o mensaje clave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C4C34C-ABD4-4EB1-B1B3-4828E2586A9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 err="1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5FDBFD3-C92A-454B-B5BE-9A65D86ACB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9869" y="792358"/>
            <a:ext cx="5308404" cy="5273283"/>
          </a:xfrm>
          <a:prstGeom prst="ellipse">
            <a:avLst/>
          </a:prstGeom>
        </p:spPr>
        <p:txBody>
          <a:bodyPr/>
          <a:lstStyle>
            <a:lvl1pPr algn="ctr">
              <a:defRPr sz="1400" u="sng">
                <a:solidFill>
                  <a:schemeClr val="bg1"/>
                </a:solidFill>
                <a:effectLst/>
              </a:defRPr>
            </a:lvl1pPr>
          </a:lstStyle>
          <a:p>
            <a:r>
              <a:rPr lang="es-ES_tradnl"/>
              <a:t>HAZ CLICK EN EL ICONO</a:t>
            </a:r>
            <a:br>
              <a:rPr lang="es-ES_tradnl"/>
            </a:br>
            <a:r>
              <a:rPr lang="es-ES_tradnl"/>
              <a:t>PARA AÑADIR UNA IMAGEN</a:t>
            </a:r>
            <a:endParaRPr 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B4163-0D1B-45A0-8D19-68FC3075E3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512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&amp; Quotes 0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  <a:prstGeom prst="rect">
            <a:avLst/>
          </a:prstGeom>
        </p:spPr>
        <p:txBody>
          <a:bodyPr anchor="ctr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Haz click aquí para inserter una quote o mensaje clave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B84D5-0A22-4711-8F52-BDC8137A168E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alpha val="75000"/>
                  </a:schemeClr>
                </a:solidFill>
                <a:effectLst/>
                <a:uLnTx/>
                <a:uFillTx/>
              </a:rPr>
              <a:t>Copyright © 2022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DCD88-2176-4497-B5B6-CEC45FAC70F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38897E-BF7E-4E6D-B2F3-9031AB21BF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51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&amp; Quotes 0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  <a:prstGeom prst="rect">
            <a:avLst/>
          </a:prstGeom>
        </p:spPr>
        <p:txBody>
          <a:bodyPr anchor="ctr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Haz click aquí para inserter una quote o mensaje clave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B84D5-0A22-4711-8F52-BDC8137A168E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alpha val="75000"/>
                  </a:schemeClr>
                </a:solidFill>
                <a:effectLst/>
                <a:uLnTx/>
                <a:uFillTx/>
              </a:rPr>
              <a:t>Copyright © 2022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DCD88-2176-4497-B5B6-CEC45FAC70F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3F7518-3C32-4CF1-AC48-67C9067269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08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&amp; Quotes 0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  <a:prstGeom prst="rect">
            <a:avLst/>
          </a:prstGeom>
        </p:spPr>
        <p:txBody>
          <a:bodyPr anchor="ctr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Haz click aquí para inserter una quote o mensaje clave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B84D5-0A22-4711-8F52-BDC8137A168E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alpha val="75000"/>
                  </a:schemeClr>
                </a:solidFill>
                <a:effectLst/>
                <a:uLnTx/>
                <a:uFillTx/>
              </a:rPr>
              <a:t>Copyright © 2022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DCD88-2176-4497-B5B6-CEC45FAC70F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593F1-A1F0-4094-B701-D63E3AD289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53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&amp; Quotes 10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  <a:prstGeom prst="rect">
            <a:avLst/>
          </a:prstGeom>
        </p:spPr>
        <p:txBody>
          <a:bodyPr anchor="ctr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Haz click aquí para inserter una quote o mensaje clave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B84D5-0A22-4711-8F52-BDC8137A168E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alpha val="75000"/>
                  </a:schemeClr>
                </a:solidFill>
                <a:effectLst/>
                <a:uLnTx/>
                <a:uFillTx/>
              </a:rPr>
              <a:t>Copyright © 2022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DCD88-2176-4497-B5B6-CEC45FAC70F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FA6013-5E4D-472D-AB27-4001D5DA7E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45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- Large GT 0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EF6557B-1FAD-4B21-979D-AF32AE2ABE3A}" type="datetime2">
              <a:rPr lang="en-US" smtClean="0"/>
              <a:t>Thursday, November 17, 2022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704764"/>
            <a:ext cx="3102015" cy="3534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spc="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RESPONSABLE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1A883-A380-48BD-9784-E5D4EAA2714C}"/>
              </a:ext>
            </a:extLst>
          </p:cNvPr>
          <p:cNvSpPr txBox="1"/>
          <p:nvPr userDrawn="1"/>
        </p:nvSpPr>
        <p:spPr>
          <a:xfrm>
            <a:off x="381000" y="6058209"/>
            <a:ext cx="3112110" cy="25369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2022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Md" panose="000006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subtítulo</a:t>
            </a:r>
          </a:p>
        </p:txBody>
      </p:sp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92855D19-4358-4E1F-A33D-93F9414F4315}"/>
              </a:ext>
            </a:extLst>
          </p:cNvPr>
          <p:cNvSpPr txBox="1">
            <a:spLocks/>
          </p:cNvSpPr>
          <p:nvPr userDrawn="1"/>
        </p:nvSpPr>
        <p:spPr>
          <a:xfrm>
            <a:off x="8708985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600" b="0">
                <a:latin typeface="GT Sectra Fine Md" panose="00000600000000000000" pitchFamily="50" charset="0"/>
              </a:rPr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1103609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&amp; Quotes_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  <a:prstGeom prst="rect">
            <a:avLst/>
          </a:prstGeo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Haz click aquí para inserter una quote o mensaje clave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D7B63E-E6E1-481B-936E-CE344FE52C2F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2022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A5CD6-870E-4AEB-ABEE-5BC1AF19C661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ECB1EB-6D51-46B1-A764-700792C298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78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Key message &amp; Quotes 0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1591571"/>
          </a:xfrm>
          <a:prstGeom prst="rect">
            <a:avLst/>
          </a:prstGeo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B84D5-0A22-4711-8F52-BDC8137A168E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alpha val="75000"/>
                  </a:schemeClr>
                </a:solidFill>
                <a:effectLst/>
                <a:uLnTx/>
                <a:uFillTx/>
              </a:rPr>
              <a:t>Copyright © 2022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DCD88-2176-4497-B5B6-CEC45FAC70F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BEE4E-1277-4EFA-9D52-C1E23F58FB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68475" y="3643092"/>
            <a:ext cx="8655050" cy="180627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1800" u="none">
                <a:solidFill>
                  <a:schemeClr val="bg1"/>
                </a:solidFill>
                <a:latin typeface="GT Sectra Fine Md" panose="00000600000000000000" pitchFamily="50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</a:t>
            </a:r>
            <a:r>
              <a:rPr lang="en-US" err="1"/>
              <a:t>texto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CF92E4-43A3-40EF-9089-F760FEB9EA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Key message &amp; Quotes 0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6B84D5-0A22-4711-8F52-BDC8137A168E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alpha val="75000"/>
                  </a:schemeClr>
                </a:solidFill>
                <a:effectLst/>
                <a:uLnTx/>
                <a:uFillTx/>
              </a:rPr>
              <a:t>Copyright © 2022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DCD88-2176-4497-B5B6-CEC45FAC70F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  <p:pic>
        <p:nvPicPr>
          <p:cNvPr id="9" name="Picture 8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2E20ADF6-311A-4687-8CF6-3F366007D4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E118C44-7D07-4F8A-9338-FD830C2F30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1591571"/>
          </a:xfrm>
          <a:prstGeom prst="rect">
            <a:avLst/>
          </a:prstGeo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DE390E4-B758-4494-8359-773AC1B6B4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68475" y="3643092"/>
            <a:ext cx="8655050" cy="180627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 u="none">
                <a:solidFill>
                  <a:schemeClr val="bg1"/>
                </a:solidFill>
                <a:latin typeface="GT Sectra Fine Md" panose="00000600000000000000" pitchFamily="50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</a:t>
            </a:r>
            <a:r>
              <a:rPr lang="en-US" err="1"/>
              <a:t>texto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Key message &amp; Quot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6B84D5-0A22-4711-8F52-BDC8137A168E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2022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DCD88-2176-4497-B5B6-CEC45FAC70F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9" name="Picture 8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2E20ADF6-311A-4687-8CF6-3F366007D4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75635C9-A9AF-4134-8F0F-D1522D915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1591571"/>
          </a:xfrm>
          <a:prstGeom prst="rect">
            <a:avLst/>
          </a:prstGeom>
        </p:spPr>
        <p:txBody>
          <a:bodyPr anchor="b"/>
          <a:lstStyle>
            <a:lvl1pPr algn="l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AC7276-CC1D-4064-B53D-B05986B55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68475" y="3643092"/>
            <a:ext cx="8655050" cy="180627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8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u="none">
                <a:solidFill>
                  <a:schemeClr val="tx1"/>
                </a:solidFill>
                <a:latin typeface="GT Sectra Fine Md" panose="00000600000000000000" pitchFamily="50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</a:t>
            </a:r>
            <a:r>
              <a:rPr lang="en-US" err="1"/>
              <a:t>texto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86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B18FA-9084-42AB-9E10-0155BC008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461053" y="1971260"/>
            <a:ext cx="5756606" cy="3157331"/>
          </a:xfrm>
          <a:prstGeom prst="rect">
            <a:avLst/>
          </a:prstGeom>
        </p:spPr>
        <p:txBody>
          <a:bodyPr/>
          <a:lstStyle>
            <a:lvl1pPr>
              <a:defRPr sz="30000">
                <a:solidFill>
                  <a:schemeClr val="accent1"/>
                </a:solidFill>
              </a:defRPr>
            </a:lvl1pPr>
          </a:lstStyle>
          <a:p>
            <a:r>
              <a:rPr lang="en-US"/>
              <a:t>01</a:t>
            </a:r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EE97E2-BC89-415A-AFDE-662FB1272F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</p:spPr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78CC27-F57F-4906-81B1-07F5B6B39F2A}"/>
              </a:ext>
            </a:extLst>
          </p:cNvPr>
          <p:cNvSpPr/>
          <p:nvPr userDrawn="1"/>
        </p:nvSpPr>
        <p:spPr>
          <a:xfrm>
            <a:off x="-2093843" y="0"/>
            <a:ext cx="2093843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7DC99A-EDAA-4A3F-B079-AF369D1A70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4409" y="1971260"/>
            <a:ext cx="7141708" cy="3157331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60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554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070D7-97DB-4FBC-A5AF-C56BFDA444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461084"/>
            <a:ext cx="4159102" cy="1325563"/>
          </a:xfrm>
          <a:prstGeom prst="rect">
            <a:avLst/>
          </a:prstGeom>
        </p:spPr>
        <p:txBody>
          <a:bodyPr anchor="b"/>
          <a:lstStyle>
            <a:lvl1pPr>
              <a:defRPr sz="9600">
                <a:solidFill>
                  <a:schemeClr val="accent1"/>
                </a:solidFill>
              </a:defRPr>
            </a:lvl1pPr>
          </a:lstStyle>
          <a:p>
            <a:r>
              <a:rPr lang="en-US"/>
              <a:t>01</a:t>
            </a:r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DF7172-6C52-4CB6-93C6-CE6671A82C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</p:spPr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A0D2FB-464A-4C33-883D-856162394B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398" y="4807912"/>
            <a:ext cx="6947212" cy="823913"/>
          </a:xfrm>
          <a:prstGeom prst="rect">
            <a:avLst/>
          </a:prstGeom>
        </p:spPr>
        <p:txBody>
          <a:bodyPr/>
          <a:lstStyle>
            <a:lvl1pPr>
              <a:defRPr sz="3200" b="1" u="sng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518ECD-C30D-4C6A-91D7-5F831C5F78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63340" y="3461083"/>
            <a:ext cx="3466658" cy="2653114"/>
          </a:xfrm>
          <a:prstGeom prst="rect">
            <a:avLst/>
          </a:prstGeom>
        </p:spPr>
        <p:txBody>
          <a:bodyPr anchor="b"/>
          <a:lstStyle>
            <a:lvl1pPr>
              <a:defRPr sz="1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0A4C207-9794-45A1-9650-9ABE6D982C7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043238"/>
          </a:xfrm>
          <a:prstGeom prst="rect">
            <a:avLst/>
          </a:prstGeom>
        </p:spPr>
        <p:txBody>
          <a:bodyPr/>
          <a:lstStyle>
            <a:lvl1pPr>
              <a:defRPr sz="14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6E01491-DA04-4F2C-AC58-40AEA7267D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398" y="5742640"/>
            <a:ext cx="6947212" cy="371557"/>
          </a:xfrm>
          <a:prstGeom prst="rect">
            <a:avLst/>
          </a:prstGeom>
        </p:spPr>
        <p:txBody>
          <a:bodyPr anchor="ctr"/>
          <a:lstStyle>
            <a:lvl1pPr>
              <a:defRPr sz="1200" spc="600"/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90577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070D7-97DB-4FBC-A5AF-C56BFDA444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196167"/>
            <a:ext cx="10591798" cy="168525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br>
              <a:rPr lang="en-US"/>
            </a:br>
            <a:r>
              <a:rPr lang="en-US"/>
              <a:t>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DF7172-6C52-4CB6-93C6-CE6671A82C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</p:spPr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518ECD-C30D-4C6A-91D7-5F831C5F78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3429000"/>
            <a:ext cx="3466658" cy="2232833"/>
          </a:xfrm>
          <a:prstGeom prst="rect">
            <a:avLst/>
          </a:prstGeom>
        </p:spPr>
        <p:txBody>
          <a:bodyPr anchor="t"/>
          <a:lstStyle>
            <a:lvl1pPr>
              <a:defRPr sz="2000">
                <a:latin typeface="GT Sectra Fine Md" panose="00000600000000000000" pitchFamily="50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9D64E1-8209-4328-B0BC-3FEEDD4634A2}"/>
              </a:ext>
            </a:extLst>
          </p:cNvPr>
          <p:cNvCxnSpPr>
            <a:cxnSpLocks/>
          </p:cNvCxnSpPr>
          <p:nvPr userDrawn="1"/>
        </p:nvCxnSpPr>
        <p:spPr>
          <a:xfrm>
            <a:off x="800101" y="3152554"/>
            <a:ext cx="1059179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7D84E56-8CF1-4AD8-96C3-2CCE62AE7A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7060" y="3429000"/>
            <a:ext cx="6772938" cy="2232833"/>
          </a:xfrm>
          <a:prstGeom prst="rect">
            <a:avLst/>
          </a:prstGeom>
        </p:spPr>
        <p:txBody>
          <a:bodyPr anchor="t"/>
          <a:lstStyle>
            <a:lvl1pPr>
              <a:defRPr sz="1400" b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F89EE92-D3BE-4D7A-B454-FBD7CC9AFC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704286"/>
            <a:ext cx="10591798" cy="382189"/>
          </a:xfrm>
          <a:prstGeom prst="rect">
            <a:avLst/>
          </a:prstGeom>
        </p:spPr>
        <p:txBody>
          <a:bodyPr anchor="ctr"/>
          <a:lstStyle>
            <a:lvl1pPr>
              <a:defRPr sz="1200" spc="600"/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23001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C0EDD-234D-4D59-9214-96A0554500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</p:spPr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9134CB-5C6C-405B-A3D5-CBF25A63AE8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61024" y="829746"/>
            <a:ext cx="3764000" cy="3173412"/>
          </a:xfrm>
          <a:prstGeom prst="rect">
            <a:avLst/>
          </a:prstGeom>
        </p:spPr>
        <p:txBody>
          <a:bodyPr/>
          <a:lstStyle>
            <a:lvl1pPr>
              <a:defRPr sz="14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F91BCE26-4FA2-47B8-80D0-E3FAAE7F86C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083675" y="829746"/>
            <a:ext cx="1123581" cy="3173412"/>
          </a:xfrm>
          <a:prstGeom prst="rect">
            <a:avLst/>
          </a:prstGeom>
        </p:spPr>
        <p:txBody>
          <a:bodyPr vert="vert270"/>
          <a:lstStyle>
            <a:lvl1pPr>
              <a:defRPr sz="14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0871C3-F8EB-4E8C-841A-BC1A4AA0D6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65907" y="829746"/>
            <a:ext cx="1123581" cy="1551947"/>
          </a:xfrm>
          <a:prstGeom prst="rect">
            <a:avLst/>
          </a:prstGeom>
        </p:spPr>
        <p:txBody>
          <a:bodyPr vert="vert270"/>
          <a:lstStyle>
            <a:lvl1pPr>
              <a:defRPr sz="14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3205B36C-1108-4A70-A3B8-9AE6F3670D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465907" y="2598295"/>
            <a:ext cx="1123581" cy="3173412"/>
          </a:xfrm>
          <a:prstGeom prst="rect">
            <a:avLst/>
          </a:prstGeom>
        </p:spPr>
        <p:txBody>
          <a:bodyPr vert="vert270"/>
          <a:lstStyle>
            <a:lvl1pPr>
              <a:defRPr sz="14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EA067239-377C-49EC-90F4-613AF7A8532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98512" y="4225077"/>
            <a:ext cx="3508744" cy="1546630"/>
          </a:xfrm>
          <a:prstGeom prst="rect">
            <a:avLst/>
          </a:prstGeom>
        </p:spPr>
        <p:txBody>
          <a:bodyPr/>
          <a:lstStyle>
            <a:lvl1pPr>
              <a:defRPr sz="14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C8F6E1BF-239D-4074-899A-D253E3B58BC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1024" y="4225077"/>
            <a:ext cx="1378837" cy="1546630"/>
          </a:xfrm>
          <a:prstGeom prst="rect">
            <a:avLst/>
          </a:prstGeom>
        </p:spPr>
        <p:txBody>
          <a:bodyPr/>
          <a:lstStyle>
            <a:lvl1pPr>
              <a:defRPr sz="14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75CA1DE-C14D-409E-9822-CBCA193866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512" y="839510"/>
            <a:ext cx="4159102" cy="1325563"/>
          </a:xfrm>
          <a:prstGeom prst="rect">
            <a:avLst/>
          </a:prstGeom>
        </p:spPr>
        <p:txBody>
          <a:bodyPr anchor="b"/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01</a:t>
            </a:r>
            <a:endParaRPr lang="es-E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563ACD0-EAE5-4C7D-9819-22876F7AAD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512" y="2186339"/>
            <a:ext cx="4159102" cy="854574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000" b="1" u="none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br>
              <a:rPr lang="en-US"/>
            </a:br>
            <a:r>
              <a:rPr lang="en-US"/>
              <a:t>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600544A-9FF7-48C9-88ED-0F00376107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512" y="3148583"/>
            <a:ext cx="4159102" cy="2623123"/>
          </a:xfrm>
          <a:prstGeom prst="rect">
            <a:avLst/>
          </a:prstGeom>
        </p:spPr>
        <p:txBody>
          <a:bodyPr/>
          <a:lstStyle>
            <a:lvl1pPr>
              <a:defRPr sz="1400" b="0" u="none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353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0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5334000" cy="5703315"/>
          </a:xfrm>
          <a:prstGeom prst="rect">
            <a:avLst/>
          </a:prstGeom>
          <a:noFill/>
        </p:spPr>
        <p:txBody>
          <a:bodyPr tIns="274320" bIns="274320" anchor="ctr"/>
          <a:lstStyle>
            <a:lvl1pPr marL="0" indent="0" algn="ctr">
              <a:buNone/>
              <a:defRPr sz="1400" b="0" u="sng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1000"/>
            <a:ext cx="5480823" cy="4095466"/>
          </a:xfrm>
          <a:prstGeom prst="rect">
            <a:avLst/>
          </a:prstGeo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br>
              <a:rPr lang="en-US"/>
            </a:br>
            <a:r>
              <a:rPr lang="en-US"/>
              <a:t>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37B85-F911-4C8D-9468-5AF6FC49DE17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15763B-29DE-5842-9F25-C3613114D2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2999" y="4610099"/>
            <a:ext cx="5480825" cy="14742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1800">
                <a:latin typeface="GT Sectra Fine Md" panose="000006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texto</a:t>
            </a:r>
            <a:endParaRPr lang="en-US"/>
          </a:p>
        </p:txBody>
      </p:sp>
      <p:pic>
        <p:nvPicPr>
          <p:cNvPr id="15" name="Picture 1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C2167318-06A3-4E36-96B0-7426CB40B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91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F7BF36-CC5A-4584-889D-F45C46ABA538}"/>
              </a:ext>
            </a:extLst>
          </p:cNvPr>
          <p:cNvSpPr/>
          <p:nvPr userDrawn="1"/>
        </p:nvSpPr>
        <p:spPr>
          <a:xfrm>
            <a:off x="0" y="0"/>
            <a:ext cx="12192000" cy="3428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B64210-BE23-4613-90AC-3738A40ED78F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339468" cy="2194485"/>
          </a:xfrm>
          <a:prstGeom prst="rect">
            <a:avLst/>
          </a:prstGeom>
        </p:spPr>
        <p:txBody>
          <a:bodyPr anchor="t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0B5CF-ECAF-4871-B303-435D56BF9C76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2022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29F91-EB74-4AA2-B649-E33D7237FE06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741A08E-B93F-E14E-AB8A-C62CD19AED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5451" y="3889828"/>
            <a:ext cx="3433549" cy="219448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1800">
                <a:latin typeface="GT Sectra Fine Md" panose="000006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texto</a:t>
            </a:r>
            <a:endParaRPr lang="en-US"/>
          </a:p>
        </p:txBody>
      </p:sp>
      <p:pic>
        <p:nvPicPr>
          <p:cNvPr id="13" name="Picture 1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3A838866-EE8A-4BAF-B622-4CB35334E8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F24D46-BA0B-43B0-BFEF-CC01913EFF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1187355"/>
            <a:ext cx="9906000" cy="1638395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5400"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19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- Large GT 0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EF6557B-1FAD-4B21-979D-AF32AE2ABE3A}" type="datetime2">
              <a:rPr lang="en-US" smtClean="0"/>
              <a:t>Thursday, November 17, 2022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704764"/>
            <a:ext cx="3102015" cy="3534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spc="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RESPONSABLE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1A883-A380-48BD-9784-E5D4EAA2714C}"/>
              </a:ext>
            </a:extLst>
          </p:cNvPr>
          <p:cNvSpPr txBox="1"/>
          <p:nvPr userDrawn="1"/>
        </p:nvSpPr>
        <p:spPr>
          <a:xfrm>
            <a:off x="381000" y="6058209"/>
            <a:ext cx="3112110" cy="25369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2022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Md" panose="000006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subtítulo</a:t>
            </a:r>
          </a:p>
        </p:txBody>
      </p:sp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92855D19-4358-4E1F-A33D-93F9414F4315}"/>
              </a:ext>
            </a:extLst>
          </p:cNvPr>
          <p:cNvSpPr txBox="1">
            <a:spLocks/>
          </p:cNvSpPr>
          <p:nvPr userDrawn="1"/>
        </p:nvSpPr>
        <p:spPr>
          <a:xfrm>
            <a:off x="8708985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600" b="0">
                <a:latin typeface="GT Sectra Fine Md" panose="00000600000000000000" pitchFamily="50" charset="0"/>
              </a:rPr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2245214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0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070D7-97DB-4FBC-A5AF-C56BFDA444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03437"/>
            <a:ext cx="4159102" cy="1325563"/>
          </a:xfrm>
          <a:prstGeom prst="rect">
            <a:avLst/>
          </a:prstGeom>
        </p:spPr>
        <p:txBody>
          <a:bodyPr anchor="b"/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/>
              <a:t>01</a:t>
            </a:r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DF7172-6C52-4CB6-93C6-CE6671A82C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</p:spPr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A0D2FB-464A-4C33-883D-856162394B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450265"/>
            <a:ext cx="6710916" cy="1325563"/>
          </a:xfrm>
          <a:prstGeom prst="rect">
            <a:avLst/>
          </a:prstGeom>
        </p:spPr>
        <p:txBody>
          <a:bodyPr anchor="b"/>
          <a:lstStyle>
            <a:lvl1pPr>
              <a:defRPr sz="3600" b="1" u="sng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518ECD-C30D-4C6A-91D7-5F831C5F78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87142" y="2103436"/>
            <a:ext cx="3466658" cy="2672392"/>
          </a:xfrm>
          <a:prstGeom prst="rect">
            <a:avLst/>
          </a:prstGeom>
        </p:spPr>
        <p:txBody>
          <a:bodyPr anchor="b"/>
          <a:lstStyle>
            <a:lvl1pPr>
              <a:defRPr sz="1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2C590-D30B-4517-BCFB-B4C4F6CD80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7D1857-52ED-475B-9E4D-5BD4C932C562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/>
                </a:solidFill>
              </a:rPr>
              <a:t>Copyright © 2022 Accenture. All rights reserved.</a:t>
            </a:r>
            <a:endParaRPr lang="en-US" sz="8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7537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0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1800">
                <a:latin typeface="Iskoola Pota" panose="020B0502040204020203" pitchFamily="34" charset="0"/>
                <a:cs typeface="Iskoola Pota" panose="020B0502040204020203" pitchFamily="34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texto</a:t>
            </a:r>
            <a:endParaRPr lang="en-US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prstGeom prst="rect">
            <a:avLst/>
          </a:prstGeom>
          <a:noFill/>
        </p:spPr>
        <p:txBody>
          <a:bodyPr tIns="274320" bIns="274320" anchor="ctr"/>
          <a:lstStyle>
            <a:lvl1pPr marL="0" indent="0" algn="ctr">
              <a:buNone/>
              <a:defRPr sz="1400" b="0" u="sng">
                <a:solidFill>
                  <a:schemeClr val="tx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0999"/>
            <a:ext cx="4952999" cy="4068337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/>
                </a:solidFill>
              </a:rPr>
              <a:t>Copyright © 2022 Accenture. All rights reserved.</a:t>
            </a:r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11B85B-19F0-4C17-8AEA-F520CDD4C6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72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19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84E626-01F1-4C21-B2A2-7AB2C5E91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89823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C010D57-F710-43AD-AE9F-3D0AC8ACD2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0153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800" b="1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9469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84E626-01F1-4C21-B2A2-7AB2C5E91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40087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C010D57-F710-43AD-AE9F-3D0AC8ACD2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876300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9484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P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84E626-01F1-4C21-B2A2-7AB2C5E91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89823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C010D57-F710-43AD-AE9F-3D0AC8ACD2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0153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800" b="1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435E60E3-12D2-4D95-AE07-A5BD3D7B1CC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0" y="1791478"/>
            <a:ext cx="11429999" cy="444137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81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0" y="1306287"/>
            <a:ext cx="11429999" cy="492656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1B84CC39-C04D-4841-B9CC-1D63E071C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‹#›</a:t>
            </a:fld>
            <a:endParaRPr lang="es-ES"/>
          </a:p>
        </p:txBody>
      </p:sp>
      <p:pic>
        <p:nvPicPr>
          <p:cNvPr id="13" name="Picture 1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6434A4F0-4F52-4539-98CF-C3AB564B78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38B3488-234A-4670-9E05-F700EEEA1F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40087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6227260-0A41-4F49-8092-3DA50B6620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876300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5964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847461"/>
            <a:ext cx="3711498" cy="446444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6AE7B6-ADA4-4FCD-B7ED-232FCE97D519}"/>
              </a:ext>
            </a:extLst>
          </p:cNvPr>
          <p:cNvSpPr/>
          <p:nvPr userDrawn="1"/>
        </p:nvSpPr>
        <p:spPr>
          <a:xfrm>
            <a:off x="4248615" y="1847461"/>
            <a:ext cx="2416844" cy="446444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7A80BE-791D-481B-9D10-00FC65961685}"/>
              </a:ext>
            </a:extLst>
          </p:cNvPr>
          <p:cNvSpPr/>
          <p:nvPr userDrawn="1"/>
        </p:nvSpPr>
        <p:spPr>
          <a:xfrm>
            <a:off x="6821385" y="1847461"/>
            <a:ext cx="2416844" cy="446444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956A4F-42AB-41AF-93CB-0EBB7A6F6ABC}"/>
              </a:ext>
            </a:extLst>
          </p:cNvPr>
          <p:cNvSpPr/>
          <p:nvPr userDrawn="1"/>
        </p:nvSpPr>
        <p:spPr>
          <a:xfrm>
            <a:off x="9394155" y="1847461"/>
            <a:ext cx="2416844" cy="446444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8DEECB-1C39-4425-9C41-E818D4EA72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975" y="2003782"/>
            <a:ext cx="2139950" cy="729747"/>
          </a:xfrm>
          <a:prstGeom prst="rect">
            <a:avLst/>
          </a:prstGeom>
        </p:spPr>
        <p:txBody>
          <a:bodyPr tIns="90000" bIns="36000" anchor="b"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Edita</a:t>
            </a:r>
            <a:r>
              <a:rPr lang="en-US"/>
              <a:t> el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17044EB-1D05-48CA-85F5-47C9C8FFA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1975" y="2889850"/>
            <a:ext cx="2139950" cy="3264888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72E2200-B788-45B8-B032-6ACB24E193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44189" y="2003782"/>
            <a:ext cx="2139950" cy="729747"/>
          </a:xfrm>
          <a:prstGeom prst="rect">
            <a:avLst/>
          </a:prstGeom>
        </p:spPr>
        <p:txBody>
          <a:bodyPr tIns="90000" bIns="36000" anchor="b"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Edita</a:t>
            </a:r>
            <a:r>
              <a:rPr lang="en-US"/>
              <a:t> el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546863C6-EB20-4D19-A659-D596D4DDB8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4189" y="2889850"/>
            <a:ext cx="2139950" cy="3264888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4A3B98A4-6069-40C6-91BA-DD1784CBE1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16403" y="2003782"/>
            <a:ext cx="2139950" cy="729747"/>
          </a:xfrm>
          <a:prstGeom prst="rect">
            <a:avLst/>
          </a:prstGeom>
        </p:spPr>
        <p:txBody>
          <a:bodyPr tIns="90000" bIns="36000" anchor="b"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Edita</a:t>
            </a:r>
            <a:r>
              <a:rPr lang="en-US"/>
              <a:t> el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44B1EAE-4DA4-4A14-B542-933D4CB6C2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16403" y="2889850"/>
            <a:ext cx="2139950" cy="3264888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7F1D5B7-F52D-49B0-97C3-B79DC51FB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89823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97BD1F57-1B51-46E3-8126-38B69E25C6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0153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800" b="1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4152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2442117"/>
            <a:ext cx="3711498" cy="386978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CB43E9-DCD1-4380-93F9-E42D8735C7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6284459" cy="1527151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C5AE3E-EA60-40DD-AEB4-0EF0D36EE5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041783"/>
            <a:ext cx="6284459" cy="255367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6AE7B6-ADA4-4FCD-B7ED-232FCE97D519}"/>
              </a:ext>
            </a:extLst>
          </p:cNvPr>
          <p:cNvSpPr/>
          <p:nvPr userDrawn="1"/>
        </p:nvSpPr>
        <p:spPr>
          <a:xfrm>
            <a:off x="4248615" y="2442115"/>
            <a:ext cx="2416844" cy="386978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7A80BE-791D-481B-9D10-00FC65961685}"/>
              </a:ext>
            </a:extLst>
          </p:cNvPr>
          <p:cNvSpPr/>
          <p:nvPr userDrawn="1"/>
        </p:nvSpPr>
        <p:spPr>
          <a:xfrm>
            <a:off x="6821385" y="2442115"/>
            <a:ext cx="2416844" cy="386978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956A4F-42AB-41AF-93CB-0EBB7A6F6ABC}"/>
              </a:ext>
            </a:extLst>
          </p:cNvPr>
          <p:cNvSpPr/>
          <p:nvPr userDrawn="1"/>
        </p:nvSpPr>
        <p:spPr>
          <a:xfrm>
            <a:off x="9394155" y="2442115"/>
            <a:ext cx="2416844" cy="386978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8DEECB-1C39-4425-9C41-E818D4EA72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975" y="2554288"/>
            <a:ext cx="2139950" cy="729747"/>
          </a:xfrm>
          <a:prstGeom prst="rect">
            <a:avLst/>
          </a:prstGeom>
        </p:spPr>
        <p:txBody>
          <a:bodyPr tIns="90000" bIns="36000" anchor="b"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Edita</a:t>
            </a:r>
            <a:r>
              <a:rPr lang="en-US"/>
              <a:t> el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17044EB-1D05-48CA-85F5-47C9C8FFA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1975" y="3396208"/>
            <a:ext cx="2139950" cy="27585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72E2200-B788-45B8-B032-6ACB24E193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44189" y="2554288"/>
            <a:ext cx="2139950" cy="729747"/>
          </a:xfrm>
          <a:prstGeom prst="rect">
            <a:avLst/>
          </a:prstGeom>
        </p:spPr>
        <p:txBody>
          <a:bodyPr tIns="90000" bIns="36000" anchor="b"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Edita</a:t>
            </a:r>
            <a:r>
              <a:rPr lang="en-US"/>
              <a:t> el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546863C6-EB20-4D19-A659-D596D4DDB8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4189" y="3396208"/>
            <a:ext cx="2139950" cy="27585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4A3B98A4-6069-40C6-91BA-DD1784CBE1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16403" y="2554288"/>
            <a:ext cx="2139950" cy="729747"/>
          </a:xfrm>
          <a:prstGeom prst="rect">
            <a:avLst/>
          </a:prstGeom>
        </p:spPr>
        <p:txBody>
          <a:bodyPr tIns="90000" bIns="36000" anchor="b"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Edita</a:t>
            </a:r>
            <a:r>
              <a:rPr lang="en-US"/>
              <a:t> el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44B1EAE-4DA4-4A14-B542-933D4CB6C2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16403" y="3396208"/>
            <a:ext cx="2139950" cy="275853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6549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819619"/>
            <a:ext cx="6225072" cy="449228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918D86-D53F-469D-9A01-A45A60D9DCE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736702" y="1819469"/>
            <a:ext cx="5074297" cy="4492431"/>
          </a:xfrm>
          <a:prstGeom prst="rect">
            <a:avLst/>
          </a:prstGeom>
        </p:spPr>
        <p:txBody>
          <a:bodyPr/>
          <a:lstStyle>
            <a:lvl1pPr>
              <a:defRPr sz="1400" u="sng">
                <a:solidFill>
                  <a:schemeClr val="accent1"/>
                </a:solidFill>
              </a:defRPr>
            </a:lvl1pPr>
          </a:lstStyle>
          <a:p>
            <a:r>
              <a:rPr lang="es-ES_tradnl"/>
              <a:t>HAZ CLICK AQUÍ PARA AÑADIR UNA IMAGEN</a:t>
            </a:r>
            <a:endParaRPr lang="es-E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6F7880-497B-4BF1-A32D-D6C2FFCFB1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89823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EE5DD7C-5FF3-40C2-AAAB-F30738DE5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0153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800" b="1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9228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- ACC 0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Md" panose="00000600000000000000" pitchFamily="50" charset="0"/>
                <a:cs typeface="Iskoola Pota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subtítulo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140DB58-C382-4D4A-B4C9-306C0CDE029A}" type="datetime2">
              <a:rPr lang="en-US" smtClean="0"/>
              <a:t>Thursday, November 17, 2022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26767" y="5461138"/>
            <a:ext cx="1884233" cy="4980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C777F7-C185-0145-A86B-3A8769FF5A97}"/>
              </a:ext>
            </a:extLst>
          </p:cNvPr>
          <p:cNvSpPr txBox="1"/>
          <p:nvPr userDrawn="1"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2022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  <a:p>
            <a:pPr algn="r" defTabSz="228600">
              <a:spcAft>
                <a:spcPts val="1200"/>
              </a:spcAft>
            </a:pPr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D42A58C1-2D2A-4A63-8201-51B589CB0A03}"/>
              </a:ext>
            </a:extLst>
          </p:cNvPr>
          <p:cNvSpPr txBox="1">
            <a:spLocks/>
          </p:cNvSpPr>
          <p:nvPr userDrawn="1"/>
        </p:nvSpPr>
        <p:spPr>
          <a:xfrm>
            <a:off x="8708985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600" b="0">
                <a:latin typeface="GT Sectra Fine Md" panose="00000600000000000000" pitchFamily="50" charset="0"/>
              </a:rPr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2362539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51128"/>
            <a:ext cx="6225072" cy="496077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CB43E9-DCD1-4380-93F9-E42D8735C7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40087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C5AE3E-EA60-40DD-AEB4-0EF0D36EE5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876300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918D86-D53F-469D-9A01-A45A60D9DCE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736702" y="1350963"/>
            <a:ext cx="5074297" cy="4960937"/>
          </a:xfrm>
          <a:prstGeom prst="rect">
            <a:avLst/>
          </a:prstGeom>
        </p:spPr>
        <p:txBody>
          <a:bodyPr/>
          <a:lstStyle>
            <a:lvl1pPr>
              <a:defRPr sz="1400" u="sng">
                <a:solidFill>
                  <a:schemeClr val="accent1"/>
                </a:solidFill>
              </a:defRPr>
            </a:lvl1pPr>
          </a:lstStyle>
          <a:p>
            <a:r>
              <a:rPr lang="es-ES_tradnl"/>
              <a:t>HAZ CLICK AQUÍ PARA AÑADIR UNA IMAGEN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6296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Pag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1856791"/>
            <a:ext cx="5524500" cy="40172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>
                <a:latin typeface="+mj-lt"/>
              </a:defRPr>
            </a:lvl2pPr>
            <a:lvl3pPr marL="228600">
              <a:buFont typeface="Arial" panose="020B0604020202020204" pitchFamily="34" charset="0"/>
              <a:buChar char="•"/>
              <a:defRPr sz="1400">
                <a:latin typeface="+mj-lt"/>
              </a:defRPr>
            </a:lvl3pPr>
            <a:lvl4pPr marL="457200">
              <a:buFont typeface="System Font"/>
              <a:buChar char="–"/>
              <a:defRPr sz="1400">
                <a:latin typeface="+mj-lt"/>
              </a:defRPr>
            </a:lvl4pPr>
            <a:lvl5pPr marL="685800">
              <a:buFont typeface="Arial" panose="020B0604020202020204" pitchFamily="34" charset="0"/>
              <a:buChar char="•"/>
              <a:defRPr sz="1400">
                <a:latin typeface="+mj-lt"/>
              </a:defRPr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99A7BB1-C95C-4C11-8724-AB51309A11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2782" y="1856791"/>
            <a:ext cx="5524500" cy="40172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>
                <a:latin typeface="+mj-lt"/>
              </a:defRPr>
            </a:lvl2pPr>
            <a:lvl3pPr marL="228600">
              <a:buFont typeface="Arial" panose="020B0604020202020204" pitchFamily="34" charset="0"/>
              <a:buChar char="•"/>
              <a:defRPr sz="1400">
                <a:latin typeface="+mj-lt"/>
              </a:defRPr>
            </a:lvl3pPr>
            <a:lvl4pPr marL="457200">
              <a:buFont typeface="System Font"/>
              <a:buChar char="–"/>
              <a:defRPr sz="1400">
                <a:latin typeface="+mj-lt"/>
              </a:defRPr>
            </a:lvl4pPr>
            <a:lvl5pPr marL="685800">
              <a:buFont typeface="Arial" panose="020B0604020202020204" pitchFamily="34" charset="0"/>
              <a:buChar char="•"/>
              <a:defRPr sz="1400">
                <a:latin typeface="+mj-lt"/>
              </a:defRPr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3E5567A-CBBD-4E0C-964D-7F4AEAA216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89823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CFA6F0D-9A2A-49E1-B78C-8E8430AA6B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0153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800" b="1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3467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Page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E31BCE-08E6-4D11-975D-17A05B207800}"/>
              </a:ext>
            </a:extLst>
          </p:cNvPr>
          <p:cNvSpPr/>
          <p:nvPr userDrawn="1"/>
        </p:nvSpPr>
        <p:spPr>
          <a:xfrm>
            <a:off x="0" y="1369503"/>
            <a:ext cx="12192000" cy="9745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 err="1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D86EF3-6677-4E86-926B-E431BE04F7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3998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F1180-4E90-4ED0-9FD6-F7E08820AA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1545859"/>
            <a:ext cx="11430001" cy="62187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GT Sectra Fine Md" panose="000006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A5F4938C-D884-4A76-B8CC-3FB94599C5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6" y="4707687"/>
            <a:ext cx="11551357" cy="1388311"/>
          </a:xfrm>
          <a:prstGeom prst="rect">
            <a:avLst/>
          </a:prstGeom>
        </p:spPr>
        <p:txBody>
          <a:bodyPr/>
          <a:lstStyle>
            <a:lvl1pPr marL="285750" indent="-28575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3417773-E0F7-4A12-90AB-E307F8A461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998" y="3016824"/>
            <a:ext cx="974585" cy="974585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160B73EF-BACC-4BE4-B07F-331FCB79DC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997" y="4210264"/>
            <a:ext cx="11551357" cy="422918"/>
          </a:xfrm>
          <a:prstGeom prst="rect">
            <a:avLst/>
          </a:prstGeom>
        </p:spPr>
        <p:txBody>
          <a:bodyPr lIns="0"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un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C209B8-E0A3-4AD5-AE37-7CD24AFA5D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996" y="2469289"/>
            <a:ext cx="11551357" cy="422918"/>
          </a:xfrm>
          <a:prstGeom prst="rect">
            <a:avLst/>
          </a:prstGeom>
        </p:spPr>
        <p:txBody>
          <a:bodyPr lIns="0"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un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7684CCD-2F32-4F29-AC83-BF6F844EBE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26127" y="3070868"/>
            <a:ext cx="2346060" cy="866496"/>
          </a:xfrm>
          <a:prstGeom prst="rect">
            <a:avLst/>
          </a:prstGeom>
        </p:spPr>
        <p:txBody>
          <a:bodyPr anchor="ctr"/>
          <a:lstStyle>
            <a:lvl1pPr>
              <a:defRPr sz="14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A88DE0D-8C27-4514-8EB5-03611BD53C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1400" y="3016824"/>
            <a:ext cx="974585" cy="974585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FE5BD9F-EE60-41CD-AF2B-2585E701022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6529" y="3070868"/>
            <a:ext cx="2346060" cy="866496"/>
          </a:xfrm>
          <a:prstGeom prst="rect">
            <a:avLst/>
          </a:prstGeom>
        </p:spPr>
        <p:txBody>
          <a:bodyPr anchor="ctr"/>
          <a:lstStyle>
            <a:lvl1pPr>
              <a:defRPr sz="14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786F997-9A12-4B98-A73B-9150B007E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1802" y="3016824"/>
            <a:ext cx="974585" cy="974585"/>
          </a:xfrm>
          <a:prstGeom prst="rect">
            <a:avLst/>
          </a:prstGeom>
        </p:spPr>
      </p:pic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DDA00E3D-6F0E-4EC4-B6F8-F4CFE3DB261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80335" y="3070868"/>
            <a:ext cx="2352020" cy="866496"/>
          </a:xfrm>
          <a:prstGeom prst="rect">
            <a:avLst/>
          </a:prstGeom>
        </p:spPr>
        <p:txBody>
          <a:bodyPr anchor="ctr"/>
          <a:lstStyle>
            <a:lvl1pPr>
              <a:defRPr sz="14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000443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E31BCE-08E6-4D11-975D-17A05B207800}"/>
              </a:ext>
            </a:extLst>
          </p:cNvPr>
          <p:cNvSpPr/>
          <p:nvPr userDrawn="1"/>
        </p:nvSpPr>
        <p:spPr>
          <a:xfrm>
            <a:off x="0" y="1369503"/>
            <a:ext cx="12192000" cy="9745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 err="1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D86EF3-6677-4E86-926B-E431BE04F7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40087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E5B9173-1FF2-4332-97B8-EF00C325C6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876300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F1180-4E90-4ED0-9FD6-F7E08820AA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1545859"/>
            <a:ext cx="11430001" cy="62187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GT Sectra Fine Md" panose="000006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A5F4938C-D884-4A76-B8CC-3FB94599C5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6" y="4707687"/>
            <a:ext cx="11551357" cy="1388311"/>
          </a:xfrm>
          <a:prstGeom prst="rect">
            <a:avLst/>
          </a:prstGeom>
        </p:spPr>
        <p:txBody>
          <a:bodyPr/>
          <a:lstStyle>
            <a:lvl1pPr marL="285750" indent="-28575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3417773-E0F7-4A12-90AB-E307F8A461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998" y="3016824"/>
            <a:ext cx="974585" cy="974585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160B73EF-BACC-4BE4-B07F-331FCB79DC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997" y="4210264"/>
            <a:ext cx="11551357" cy="422918"/>
          </a:xfrm>
          <a:prstGeom prst="rect">
            <a:avLst/>
          </a:prstGeom>
        </p:spPr>
        <p:txBody>
          <a:bodyPr lIns="0"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un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C209B8-E0A3-4AD5-AE37-7CD24AFA5D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996" y="2469289"/>
            <a:ext cx="11551357" cy="422918"/>
          </a:xfrm>
          <a:prstGeom prst="rect">
            <a:avLst/>
          </a:prstGeom>
        </p:spPr>
        <p:txBody>
          <a:bodyPr lIns="0"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un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7684CCD-2F32-4F29-AC83-BF6F844EBE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26127" y="3070868"/>
            <a:ext cx="2346060" cy="866496"/>
          </a:xfrm>
          <a:prstGeom prst="rect">
            <a:avLst/>
          </a:prstGeom>
        </p:spPr>
        <p:txBody>
          <a:bodyPr anchor="ctr"/>
          <a:lstStyle>
            <a:lvl1pPr>
              <a:defRPr sz="14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A88DE0D-8C27-4514-8EB5-03611BD53C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1400" y="3016824"/>
            <a:ext cx="974585" cy="974585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FE5BD9F-EE60-41CD-AF2B-2585E701022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6529" y="3070868"/>
            <a:ext cx="2346060" cy="866496"/>
          </a:xfrm>
          <a:prstGeom prst="rect">
            <a:avLst/>
          </a:prstGeom>
        </p:spPr>
        <p:txBody>
          <a:bodyPr anchor="ctr"/>
          <a:lstStyle>
            <a:lvl1pPr>
              <a:defRPr sz="14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786F997-9A12-4B98-A73B-9150B007E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1802" y="3016824"/>
            <a:ext cx="974585" cy="974585"/>
          </a:xfrm>
          <a:prstGeom prst="rect">
            <a:avLst/>
          </a:prstGeom>
        </p:spPr>
      </p:pic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DDA00E3D-6F0E-4EC4-B6F8-F4CFE3DB261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80335" y="3070868"/>
            <a:ext cx="2352020" cy="866496"/>
          </a:xfrm>
          <a:prstGeom prst="rect">
            <a:avLst/>
          </a:prstGeom>
        </p:spPr>
        <p:txBody>
          <a:bodyPr anchor="ctr"/>
          <a:lstStyle>
            <a:lvl1pPr>
              <a:defRPr sz="14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40634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1810139"/>
            <a:ext cx="5524500" cy="40638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>
                <a:latin typeface="+mj-lt"/>
              </a:defRPr>
            </a:lvl2pPr>
            <a:lvl3pPr marL="228600">
              <a:buFont typeface="Arial" panose="020B0604020202020204" pitchFamily="34" charset="0"/>
              <a:buChar char="•"/>
              <a:defRPr sz="1400">
                <a:latin typeface="+mj-lt"/>
              </a:defRPr>
            </a:lvl3pPr>
            <a:lvl4pPr marL="457200">
              <a:buFont typeface="System Font"/>
              <a:buChar char="–"/>
              <a:defRPr sz="1400">
                <a:latin typeface="+mj-lt"/>
              </a:defRPr>
            </a:lvl4pPr>
            <a:lvl5pPr marL="685800">
              <a:buFont typeface="Arial" panose="020B0604020202020204" pitchFamily="34" charset="0"/>
              <a:buChar char="•"/>
              <a:defRPr sz="1400">
                <a:latin typeface="+mj-lt"/>
              </a:defRPr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99A7BB1-C95C-4C11-8724-AB51309A11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2782" y="1810139"/>
            <a:ext cx="5524500" cy="40638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>
                <a:latin typeface="+mj-lt"/>
              </a:defRPr>
            </a:lvl2pPr>
            <a:lvl3pPr marL="228600">
              <a:buFont typeface="Arial" panose="020B0604020202020204" pitchFamily="34" charset="0"/>
              <a:buChar char="•"/>
              <a:defRPr sz="1400">
                <a:latin typeface="+mj-lt"/>
              </a:defRPr>
            </a:lvl3pPr>
            <a:lvl4pPr marL="457200">
              <a:buFont typeface="System Font"/>
              <a:buChar char="–"/>
              <a:defRPr sz="1400">
                <a:latin typeface="+mj-lt"/>
              </a:defRPr>
            </a:lvl4pPr>
            <a:lvl5pPr marL="685800">
              <a:buFont typeface="Arial" panose="020B0604020202020204" pitchFamily="34" charset="0"/>
              <a:buChar char="•"/>
              <a:defRPr sz="1400">
                <a:latin typeface="+mj-lt"/>
              </a:defRPr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F843508-CDAC-4EFD-B624-6F3DF534E2C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981700"/>
            <a:ext cx="5524500" cy="228340"/>
          </a:xfrm>
          <a:prstGeom prst="rect">
            <a:avLst/>
          </a:prstGeo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</a:t>
            </a:r>
            <a:r>
              <a:rPr lang="en-US" err="1"/>
              <a:t>texto</a:t>
            </a:r>
            <a:r>
              <a:rPr lang="en-US"/>
              <a:t> adicional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3F31D09-4ACE-4A54-9EA2-E250E7CDD6D3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981700"/>
            <a:ext cx="5524500" cy="2283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</a:t>
            </a:r>
            <a:r>
              <a:rPr lang="en-US" err="1"/>
              <a:t>texto</a:t>
            </a:r>
            <a:r>
              <a:rPr lang="en-US"/>
              <a:t> adicional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260F420-12B5-4B05-BFFB-F37A13F881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89823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CAC1E70B-688B-4028-A562-48AE3009B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0153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800" b="1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3949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1371601"/>
            <a:ext cx="5524500" cy="450242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>
                <a:latin typeface="+mj-lt"/>
              </a:defRPr>
            </a:lvl2pPr>
            <a:lvl3pPr marL="228600">
              <a:buFont typeface="Arial" panose="020B0604020202020204" pitchFamily="34" charset="0"/>
              <a:buChar char="•"/>
              <a:defRPr sz="1400">
                <a:latin typeface="+mj-lt"/>
              </a:defRPr>
            </a:lvl3pPr>
            <a:lvl4pPr marL="457200">
              <a:buFont typeface="System Font"/>
              <a:buChar char="–"/>
              <a:defRPr sz="1400">
                <a:latin typeface="+mj-lt"/>
              </a:defRPr>
            </a:lvl4pPr>
            <a:lvl5pPr marL="685800">
              <a:buFont typeface="Arial" panose="020B0604020202020204" pitchFamily="34" charset="0"/>
              <a:buChar char="•"/>
              <a:defRPr sz="1400">
                <a:latin typeface="+mj-lt"/>
              </a:defRPr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1B6DBB2-B6DE-4459-A49A-9456E564F4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876300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99A7BB1-C95C-4C11-8724-AB51309A11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2782" y="1371601"/>
            <a:ext cx="5524500" cy="450242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285750" indent="-285750">
              <a:buFont typeface="Arial" panose="020B0604020202020204" pitchFamily="34" charset="0"/>
              <a:buChar char="•"/>
              <a:defRPr sz="1400">
                <a:latin typeface="+mj-lt"/>
              </a:defRPr>
            </a:lvl2pPr>
            <a:lvl3pPr marL="228600">
              <a:buFont typeface="Arial" panose="020B0604020202020204" pitchFamily="34" charset="0"/>
              <a:buChar char="•"/>
              <a:defRPr sz="1400">
                <a:latin typeface="+mj-lt"/>
              </a:defRPr>
            </a:lvl3pPr>
            <a:lvl4pPr marL="457200">
              <a:buFont typeface="System Font"/>
              <a:buChar char="–"/>
              <a:defRPr sz="1400">
                <a:latin typeface="+mj-lt"/>
              </a:defRPr>
            </a:lvl4pPr>
            <a:lvl5pPr marL="685800">
              <a:buFont typeface="Arial" panose="020B0604020202020204" pitchFamily="34" charset="0"/>
              <a:buChar char="•"/>
              <a:defRPr sz="1400">
                <a:latin typeface="+mj-lt"/>
              </a:defRPr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04E421-9100-45DB-818F-22BBF853A5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40087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F843508-CDAC-4EFD-B624-6F3DF534E2C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981700"/>
            <a:ext cx="5524500" cy="228340"/>
          </a:xfrm>
          <a:prstGeom prst="rect">
            <a:avLst/>
          </a:prstGeo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</a:t>
            </a:r>
            <a:r>
              <a:rPr lang="en-US" err="1"/>
              <a:t>texto</a:t>
            </a:r>
            <a:r>
              <a:rPr lang="en-US"/>
              <a:t> adicional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3F31D09-4ACE-4A54-9EA2-E250E7CDD6D3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981700"/>
            <a:ext cx="5524500" cy="2283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</a:t>
            </a:r>
            <a:r>
              <a:rPr lang="en-US" err="1"/>
              <a:t>texto</a:t>
            </a:r>
            <a:r>
              <a:rPr lang="en-US"/>
              <a:t> adicional</a:t>
            </a:r>
          </a:p>
        </p:txBody>
      </p:sp>
    </p:spTree>
    <p:extLst>
      <p:ext uri="{BB962C8B-B14F-4D97-AF65-F5344CB8AC3E}">
        <p14:creationId xmlns:p14="http://schemas.microsoft.com/office/powerpoint/2010/main" val="1157469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826484"/>
            <a:ext cx="5524500" cy="74644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826484"/>
            <a:ext cx="5524500" cy="74644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6533C5-6F53-46C1-904B-4A15BC734E7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981700"/>
            <a:ext cx="5524500" cy="228340"/>
          </a:xfrm>
          <a:prstGeom prst="rect">
            <a:avLst/>
          </a:prstGeo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</a:t>
            </a:r>
            <a:r>
              <a:rPr lang="en-US" err="1"/>
              <a:t>texto</a:t>
            </a:r>
            <a:r>
              <a:rPr lang="en-US"/>
              <a:t> adicional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42901BF-D744-42DD-805A-32CB37B9D8B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981700"/>
            <a:ext cx="5524500" cy="2283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</a:t>
            </a:r>
            <a:r>
              <a:rPr lang="en-US" err="1"/>
              <a:t>texto</a:t>
            </a:r>
            <a:r>
              <a:rPr lang="en-US"/>
              <a:t> adicional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B75E4-6AD1-41D0-9FDC-4318D68A97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2752563"/>
            <a:ext cx="5524500" cy="3121187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49B1518-A9ED-45BE-B848-E25B19F583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9" y="2768600"/>
            <a:ext cx="5524500" cy="3121187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00D0FDB-93F4-46A7-ABAB-A0B7A2F221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89823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3CE6E6A-4B4A-4902-8968-60E340E974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0153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800" b="1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5131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371601"/>
            <a:ext cx="5524500" cy="74644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371601"/>
            <a:ext cx="5524500" cy="74644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6533C5-6F53-46C1-904B-4A15BC734E7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981700"/>
            <a:ext cx="5524500" cy="228340"/>
          </a:xfrm>
          <a:prstGeom prst="rect">
            <a:avLst/>
          </a:prstGeo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</a:t>
            </a:r>
            <a:r>
              <a:rPr lang="en-US" err="1"/>
              <a:t>texto</a:t>
            </a:r>
            <a:r>
              <a:rPr lang="en-US"/>
              <a:t> adicional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42901BF-D744-42DD-805A-32CB37B9D8B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981700"/>
            <a:ext cx="5524500" cy="2283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</a:t>
            </a:r>
            <a:r>
              <a:rPr lang="en-US" err="1"/>
              <a:t>texto</a:t>
            </a:r>
            <a:r>
              <a:rPr lang="en-US"/>
              <a:t> adicional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F62A286-ACBC-41A1-B1E0-4E5759B1CE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40087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E74A72D-5EED-433C-A832-D00E02C21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876300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B75E4-6AD1-41D0-9FDC-4318D68A97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2193925"/>
            <a:ext cx="5524500" cy="36798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49B1518-A9ED-45BE-B848-E25B19F583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9" y="2209962"/>
            <a:ext cx="5524500" cy="36798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3884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350537"/>
            <a:ext cx="3556000" cy="6858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</a:t>
            </a:r>
            <a:r>
              <a:rPr lang="en-US" err="1"/>
              <a:t>aquí</a:t>
            </a:r>
            <a:r>
              <a:rPr lang="en-US"/>
              <a:t>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44416"/>
            <a:ext cx="3556000" cy="2729204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4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400"/>
            </a:lvl6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  <a:p>
            <a:pPr lvl="5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93337"/>
            <a:ext cx="3556000" cy="457200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350537"/>
            <a:ext cx="3556000" cy="6858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</a:t>
            </a:r>
            <a:r>
              <a:rPr lang="en-US" err="1"/>
              <a:t>aquí</a:t>
            </a:r>
            <a:r>
              <a:rPr lang="en-US"/>
              <a:t>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44416"/>
            <a:ext cx="3556000" cy="2729204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4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93337"/>
            <a:ext cx="3556000" cy="457200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350537"/>
            <a:ext cx="3556000" cy="6858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</a:t>
            </a:r>
            <a:r>
              <a:rPr lang="en-US" err="1"/>
              <a:t>aquí</a:t>
            </a:r>
            <a:r>
              <a:rPr lang="en-US"/>
              <a:t>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44416"/>
            <a:ext cx="3556000" cy="2729204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4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93337"/>
            <a:ext cx="3556000" cy="457200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E8004C4-74D4-4C1A-976C-3DC4DA0507B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981699"/>
            <a:ext cx="3556000" cy="254977"/>
          </a:xfrm>
          <a:prstGeom prst="rect">
            <a:avLst/>
          </a:prstGeo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</a:t>
            </a:r>
            <a:r>
              <a:rPr lang="en-US" err="1"/>
              <a:t>texto</a:t>
            </a:r>
            <a:r>
              <a:rPr lang="en-US"/>
              <a:t> adicional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057BF68-D7CD-4BC9-9310-FA1A4C8CC82A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4318000" y="5981699"/>
            <a:ext cx="3556000" cy="254977"/>
          </a:xfrm>
          <a:prstGeom prst="rect">
            <a:avLst/>
          </a:prstGeo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</a:t>
            </a:r>
            <a:r>
              <a:rPr lang="en-US" err="1"/>
              <a:t>texto</a:t>
            </a:r>
            <a:r>
              <a:rPr lang="en-US"/>
              <a:t> adicional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5B73F14-F410-48A7-B5A9-25068662A9B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255000" y="5981699"/>
            <a:ext cx="3556000" cy="254977"/>
          </a:xfrm>
          <a:prstGeom prst="rect">
            <a:avLst/>
          </a:prstGeo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</a:t>
            </a:r>
            <a:r>
              <a:rPr lang="en-US" err="1"/>
              <a:t>texto</a:t>
            </a:r>
            <a:r>
              <a:rPr lang="en-US"/>
              <a:t> adicional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8629353-1218-457C-AD5B-06E3F410DD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89823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30B499CC-4964-49D8-ABF7-829BFC34B8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0153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800" b="1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0675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992085"/>
            <a:ext cx="3556000" cy="6858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</a:t>
            </a:r>
            <a:r>
              <a:rPr lang="en-US" err="1"/>
              <a:t>aquí</a:t>
            </a:r>
            <a:r>
              <a:rPr lang="en-US"/>
              <a:t>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2775856"/>
            <a:ext cx="3556000" cy="3097764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4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400"/>
            </a:lvl6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  <a:p>
            <a:pPr lvl="5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534885"/>
            <a:ext cx="3556000" cy="457200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1992085"/>
            <a:ext cx="3556000" cy="6858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</a:t>
            </a:r>
            <a:r>
              <a:rPr lang="en-US" err="1"/>
              <a:t>aquí</a:t>
            </a:r>
            <a:r>
              <a:rPr lang="en-US"/>
              <a:t>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2775856"/>
            <a:ext cx="3556000" cy="3097764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4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534885"/>
            <a:ext cx="3556000" cy="457200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1992085"/>
            <a:ext cx="3556000" cy="6858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</a:t>
            </a:r>
            <a:r>
              <a:rPr lang="en-US" err="1"/>
              <a:t>aquí</a:t>
            </a:r>
            <a:r>
              <a:rPr lang="en-US"/>
              <a:t>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2775856"/>
            <a:ext cx="3556000" cy="3097764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4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534885"/>
            <a:ext cx="3556000" cy="457200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B12870-41E6-4241-B731-3C8724F44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40087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4396D9A-8075-4A78-BCB6-4D5D1F322C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876300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E8004C4-74D4-4C1A-976C-3DC4DA0507B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981699"/>
            <a:ext cx="3556000" cy="254977"/>
          </a:xfrm>
          <a:prstGeom prst="rect">
            <a:avLst/>
          </a:prstGeo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</a:t>
            </a:r>
            <a:r>
              <a:rPr lang="en-US" err="1"/>
              <a:t>texto</a:t>
            </a:r>
            <a:r>
              <a:rPr lang="en-US"/>
              <a:t> adicional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057BF68-D7CD-4BC9-9310-FA1A4C8CC82A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4318000" y="5981699"/>
            <a:ext cx="3556000" cy="254977"/>
          </a:xfrm>
          <a:prstGeom prst="rect">
            <a:avLst/>
          </a:prstGeo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</a:t>
            </a:r>
            <a:r>
              <a:rPr lang="en-US" err="1"/>
              <a:t>texto</a:t>
            </a:r>
            <a:r>
              <a:rPr lang="en-US"/>
              <a:t> adicional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5B73F14-F410-48A7-B5A9-25068662A9B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255000" y="5981699"/>
            <a:ext cx="3556000" cy="254977"/>
          </a:xfrm>
          <a:prstGeom prst="rect">
            <a:avLst/>
          </a:prstGeo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</a:t>
            </a:r>
            <a:r>
              <a:rPr lang="en-US" err="1"/>
              <a:t>texto</a:t>
            </a:r>
            <a:r>
              <a:rPr lang="en-US"/>
              <a:t> adicional</a:t>
            </a:r>
          </a:p>
        </p:txBody>
      </p:sp>
    </p:spTree>
    <p:extLst>
      <p:ext uri="{BB962C8B-B14F-4D97-AF65-F5344CB8AC3E}">
        <p14:creationId xmlns:p14="http://schemas.microsoft.com/office/powerpoint/2010/main" val="3783581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- ACC 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Md" panose="000006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subtítulo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140DB58-C382-4D4A-B4C9-306C0CDE029A}" type="datetime2">
              <a:rPr lang="en-US" smtClean="0"/>
              <a:t>Thursday, November 17, 2022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26767" y="5461138"/>
            <a:ext cx="1884233" cy="4980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C777F7-C185-0145-A86B-3A8769FF5A97}"/>
              </a:ext>
            </a:extLst>
          </p:cNvPr>
          <p:cNvSpPr txBox="1"/>
          <p:nvPr userDrawn="1"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2022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  <a:p>
            <a:pPr algn="r" defTabSz="228600">
              <a:spcAft>
                <a:spcPts val="1200"/>
              </a:spcAft>
            </a:pPr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D42A58C1-2D2A-4A63-8201-51B589CB0A03}"/>
              </a:ext>
            </a:extLst>
          </p:cNvPr>
          <p:cNvSpPr txBox="1">
            <a:spLocks/>
          </p:cNvSpPr>
          <p:nvPr userDrawn="1"/>
        </p:nvSpPr>
        <p:spPr>
          <a:xfrm>
            <a:off x="8708985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600" b="0">
                <a:latin typeface="GT Sectra Fine Md" panose="00000600000000000000" pitchFamily="50" charset="0"/>
              </a:rPr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395853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312986"/>
            <a:ext cx="2571749" cy="82296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</a:t>
            </a:r>
            <a:r>
              <a:rPr lang="en-US" err="1"/>
              <a:t>aquí</a:t>
            </a:r>
            <a:r>
              <a:rPr lang="en-US"/>
              <a:t>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55786"/>
            <a:ext cx="2571749" cy="457200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312986"/>
            <a:ext cx="2571750" cy="82296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</a:t>
            </a:r>
            <a:r>
              <a:rPr lang="en-US" err="1"/>
              <a:t>aquí</a:t>
            </a:r>
            <a:r>
              <a:rPr lang="en-US"/>
              <a:t>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55786"/>
            <a:ext cx="2571750" cy="457200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312986"/>
            <a:ext cx="2571750" cy="82296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</a:t>
            </a:r>
            <a:r>
              <a:rPr lang="en-US" err="1"/>
              <a:t>aquí</a:t>
            </a:r>
            <a:r>
              <a:rPr lang="en-US"/>
              <a:t>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55786"/>
            <a:ext cx="2571750" cy="457200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312986"/>
            <a:ext cx="2571750" cy="82296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</a:t>
            </a:r>
            <a:r>
              <a:rPr lang="en-US" err="1"/>
              <a:t>aquí</a:t>
            </a:r>
            <a:r>
              <a:rPr lang="en-US"/>
              <a:t>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55786"/>
            <a:ext cx="2571750" cy="457200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228392"/>
            <a:ext cx="2571749" cy="2552282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4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400"/>
            </a:lvl6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228392"/>
            <a:ext cx="2571749" cy="2552282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4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400"/>
            </a:lvl6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3228392"/>
            <a:ext cx="2571749" cy="2552282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4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400"/>
            </a:lvl6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228392"/>
            <a:ext cx="2571749" cy="2552282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4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400"/>
            </a:lvl6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5C8417F-8D1C-46C3-AB6D-2152479E8AAF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81000" y="5881444"/>
            <a:ext cx="2571749" cy="413847"/>
          </a:xfrm>
          <a:prstGeom prst="rect">
            <a:avLst/>
          </a:prstGeo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</a:t>
            </a:r>
            <a:r>
              <a:rPr lang="en-US" err="1"/>
              <a:t>texto</a:t>
            </a:r>
            <a:r>
              <a:rPr lang="en-US"/>
              <a:t> adicional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D40C5E81-4D48-48E6-81F2-9E1AF6F1DD9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333751" y="5875582"/>
            <a:ext cx="2571749" cy="413847"/>
          </a:xfrm>
          <a:prstGeom prst="rect">
            <a:avLst/>
          </a:prstGeo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</a:t>
            </a:r>
            <a:r>
              <a:rPr lang="en-US" err="1"/>
              <a:t>texto</a:t>
            </a:r>
            <a:r>
              <a:rPr lang="en-US"/>
              <a:t> adicional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71F131A-ECBB-4796-B922-5C97523CBEA9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286500" y="5875581"/>
            <a:ext cx="2571749" cy="413847"/>
          </a:xfrm>
          <a:prstGeom prst="rect">
            <a:avLst/>
          </a:prstGeo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</a:t>
            </a:r>
            <a:r>
              <a:rPr lang="en-US" err="1"/>
              <a:t>texto</a:t>
            </a:r>
            <a:r>
              <a:rPr lang="en-US"/>
              <a:t> adicional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CA559118-82F3-4683-94C7-B663DD8028AB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9239249" y="5875581"/>
            <a:ext cx="2571749" cy="413847"/>
          </a:xfrm>
          <a:prstGeom prst="rect">
            <a:avLst/>
          </a:prstGeo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</a:t>
            </a:r>
            <a:r>
              <a:rPr lang="en-US" err="1"/>
              <a:t>texto</a:t>
            </a:r>
            <a:r>
              <a:rPr lang="en-US"/>
              <a:t> adicional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D65B5559-3602-46FE-B958-35B101CFE3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89823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3250E8AD-5279-48AB-8313-7E17D6181A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0153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800" b="1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7773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899139"/>
            <a:ext cx="2571749" cy="82296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</a:t>
            </a:r>
            <a:r>
              <a:rPr lang="en-US" err="1"/>
              <a:t>aquí</a:t>
            </a:r>
            <a:r>
              <a:rPr lang="en-US"/>
              <a:t>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441939"/>
            <a:ext cx="2571749" cy="457200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1899139"/>
            <a:ext cx="2571750" cy="82296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</a:t>
            </a:r>
            <a:r>
              <a:rPr lang="en-US" err="1"/>
              <a:t>aquí</a:t>
            </a:r>
            <a:r>
              <a:rPr lang="en-US"/>
              <a:t>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441939"/>
            <a:ext cx="2571750" cy="457200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1899139"/>
            <a:ext cx="2571750" cy="82296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</a:t>
            </a:r>
            <a:r>
              <a:rPr lang="en-US" err="1"/>
              <a:t>aquí</a:t>
            </a:r>
            <a:r>
              <a:rPr lang="en-US"/>
              <a:t>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441939"/>
            <a:ext cx="2571750" cy="457200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1899139"/>
            <a:ext cx="2571750" cy="82296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</a:t>
            </a:r>
            <a:r>
              <a:rPr lang="en-US" err="1"/>
              <a:t>aquí</a:t>
            </a:r>
            <a:r>
              <a:rPr lang="en-US"/>
              <a:t>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441939"/>
            <a:ext cx="2571750" cy="457200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2822869"/>
            <a:ext cx="2571749" cy="2957805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4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400"/>
            </a:lvl6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2822869"/>
            <a:ext cx="2571749" cy="2957805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4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400"/>
            </a:lvl6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2822869"/>
            <a:ext cx="2571749" cy="2957805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4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400"/>
            </a:lvl6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2822869"/>
            <a:ext cx="2571749" cy="2957805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4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400"/>
            </a:lvl6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1D6BDD-9036-4E7B-8F09-25CF911F10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40087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BA74FFD0-B23E-42B7-B431-23D6848C80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876300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5C8417F-8D1C-46C3-AB6D-2152479E8AAF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81000" y="5881444"/>
            <a:ext cx="2571749" cy="413847"/>
          </a:xfrm>
          <a:prstGeom prst="rect">
            <a:avLst/>
          </a:prstGeo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</a:t>
            </a:r>
            <a:r>
              <a:rPr lang="en-US" err="1"/>
              <a:t>texto</a:t>
            </a:r>
            <a:r>
              <a:rPr lang="en-US"/>
              <a:t> adicional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D40C5E81-4D48-48E6-81F2-9E1AF6F1DD9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333751" y="5875582"/>
            <a:ext cx="2571749" cy="413847"/>
          </a:xfrm>
          <a:prstGeom prst="rect">
            <a:avLst/>
          </a:prstGeo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</a:t>
            </a:r>
            <a:r>
              <a:rPr lang="en-US" err="1"/>
              <a:t>texto</a:t>
            </a:r>
            <a:r>
              <a:rPr lang="en-US"/>
              <a:t> adicional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71F131A-ECBB-4796-B922-5C97523CBEA9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286500" y="5875581"/>
            <a:ext cx="2571749" cy="413847"/>
          </a:xfrm>
          <a:prstGeom prst="rect">
            <a:avLst/>
          </a:prstGeo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</a:t>
            </a:r>
            <a:r>
              <a:rPr lang="en-US" err="1"/>
              <a:t>texto</a:t>
            </a:r>
            <a:r>
              <a:rPr lang="en-US"/>
              <a:t> adicional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CA559118-82F3-4683-94C7-B663DD8028AB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9239249" y="5875581"/>
            <a:ext cx="2571749" cy="413847"/>
          </a:xfrm>
          <a:prstGeom prst="rect">
            <a:avLst/>
          </a:prstGeo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Haz click aquí para </a:t>
            </a:r>
            <a:r>
              <a:rPr lang="en-US" err="1"/>
              <a:t>añadir</a:t>
            </a:r>
            <a:r>
              <a:rPr lang="en-US"/>
              <a:t> </a:t>
            </a:r>
            <a:r>
              <a:rPr lang="en-US" err="1"/>
              <a:t>texto</a:t>
            </a:r>
            <a:r>
              <a:rPr lang="en-US"/>
              <a:t> adicional</a:t>
            </a:r>
          </a:p>
        </p:txBody>
      </p:sp>
    </p:spTree>
    <p:extLst>
      <p:ext uri="{BB962C8B-B14F-4D97-AF65-F5344CB8AC3E}">
        <p14:creationId xmlns:p14="http://schemas.microsoft.com/office/powerpoint/2010/main" val="910213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Page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936058" y="381000"/>
            <a:ext cx="5255941" cy="6477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u="sng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214591"/>
            <a:ext cx="6287429" cy="657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400">
                <a:latin typeface="+mj-lt"/>
              </a:defRPr>
            </a:lvl2pPr>
            <a:lvl3pPr marL="228600">
              <a:buFont typeface="Arial" panose="020B0604020202020204" pitchFamily="34" charset="0"/>
              <a:buChar char="•"/>
              <a:defRPr sz="1400">
                <a:latin typeface="+mj-lt"/>
              </a:defRPr>
            </a:lvl3pPr>
            <a:lvl4pPr marL="457200">
              <a:buFont typeface="System Font"/>
              <a:buChar char="–"/>
              <a:defRPr sz="1400">
                <a:latin typeface="+mj-lt"/>
              </a:defRPr>
            </a:lvl4pPr>
            <a:lvl5pPr marL="685800">
              <a:buFont typeface="Arial" panose="020B0604020202020204" pitchFamily="34" charset="0"/>
              <a:buChar char="•"/>
              <a:defRPr sz="1400">
                <a:latin typeface="+mj-lt"/>
              </a:defRPr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381000"/>
            <a:ext cx="6287429" cy="2253018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CD14-894C-4210-BC23-98D893AA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4AFFD9B-FFCB-44D8-B579-D58053729F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999" y="2791510"/>
            <a:ext cx="6287429" cy="265589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C39A8-99CD-48DB-B648-8E5AF4AF5A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999" y="4029696"/>
            <a:ext cx="6287429" cy="244730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B7695-6BE3-449F-9E8D-8630A06C6CB8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0202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Page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2758024"/>
            <a:ext cx="6287429" cy="114766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GT Sectra Fine Md" panose="00000600000000000000" pitchFamily="50" charset="0"/>
              </a:defRPr>
            </a:lvl1pPr>
            <a:lvl2pPr marL="0" indent="0">
              <a:buNone/>
              <a:defRPr sz="1400">
                <a:latin typeface="+mj-lt"/>
              </a:defRPr>
            </a:lvl2pPr>
            <a:lvl3pPr marL="228600">
              <a:buFont typeface="Arial" panose="020B0604020202020204" pitchFamily="34" charset="0"/>
              <a:buChar char="•"/>
              <a:defRPr sz="1400">
                <a:latin typeface="+mj-lt"/>
              </a:defRPr>
            </a:lvl3pPr>
            <a:lvl4pPr marL="457200">
              <a:buFont typeface="System Font"/>
              <a:buChar char="–"/>
              <a:defRPr sz="1400">
                <a:latin typeface="+mj-lt"/>
              </a:defRPr>
            </a:lvl4pPr>
            <a:lvl5pPr marL="685800">
              <a:buFont typeface="Arial" panose="020B0604020202020204" pitchFamily="34" charset="0"/>
              <a:buChar char="•"/>
              <a:defRPr sz="1400">
                <a:latin typeface="+mj-lt"/>
              </a:defRPr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936058" y="381000"/>
            <a:ext cx="5255941" cy="6477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u="sng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381000"/>
            <a:ext cx="6287429" cy="2253018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CD14-894C-4210-BC23-98D893AA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C499DC-456D-AD4E-B8A4-E55217F992E7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C39A8-99CD-48DB-B648-8E5AF4AF5A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999" y="4029696"/>
            <a:ext cx="6287429" cy="244730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643674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Page 1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3"/>
            <a:ext cx="2285996" cy="432034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err="1"/>
              <a:t>Añade</a:t>
            </a:r>
            <a:r>
              <a:rPr lang="en-US"/>
              <a:t> un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3119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 u="sng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AF127-9F53-4673-A2A8-7956E1AE99D5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>
                    <a:alpha val="75000"/>
                  </a:schemeClr>
                </a:solidFill>
              </a:rPr>
              <a:t>Copyright © 2022 Accenture. All rights reserved.</a:t>
            </a:r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4D4EC-5AC3-4E83-91F6-146FE9DE044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F8F274-4ABB-409A-9122-B921CDC140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50162-C3A7-4679-9F85-2DBA178359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1000" y="2043114"/>
            <a:ext cx="2286000" cy="991830"/>
          </a:xfrm>
          <a:prstGeom prst="rect">
            <a:avLst/>
          </a:prstGeom>
        </p:spPr>
        <p:txBody>
          <a:bodyPr/>
          <a:lstStyle>
            <a:lvl2pPr marL="0" indent="0">
              <a:buNone/>
              <a:defRPr sz="1400"/>
            </a:lvl2pPr>
            <a:lvl3pPr>
              <a:defRPr sz="1400"/>
            </a:lvl3pPr>
          </a:lstStyle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err="1"/>
              <a:t>Detalles</a:t>
            </a:r>
            <a:endParaRPr lang="en-US"/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</a:t>
            </a:r>
            <a:endParaRPr lang="es-ES"/>
          </a:p>
        </p:txBody>
      </p:sp>
      <p:sp>
        <p:nvSpPr>
          <p:cNvPr id="20" name="Text Placeholder 32">
            <a:extLst>
              <a:ext uri="{FF2B5EF4-FFF2-40B4-BE49-F238E27FC236}">
                <a16:creationId xmlns:a16="http://schemas.microsoft.com/office/drawing/2014/main" id="{8A9CC0C8-0F53-431C-B980-9D573E54359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28978" y="1490073"/>
            <a:ext cx="2285996" cy="432034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err="1"/>
              <a:t>Añade</a:t>
            </a:r>
            <a:r>
              <a:rPr lang="en-US"/>
              <a:t> un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1316E599-4068-4727-B4A2-C6DC13B84AF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28992" y="2043114"/>
            <a:ext cx="2286000" cy="991830"/>
          </a:xfrm>
          <a:prstGeom prst="rect">
            <a:avLst/>
          </a:prstGeom>
        </p:spPr>
        <p:txBody>
          <a:bodyPr/>
          <a:lstStyle>
            <a:lvl2pPr marL="0" indent="0">
              <a:buNone/>
              <a:defRPr sz="1400"/>
            </a:lvl2pPr>
            <a:lvl3pPr>
              <a:defRPr sz="1400"/>
            </a:lvl3pPr>
          </a:lstStyle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err="1"/>
              <a:t>Detalles</a:t>
            </a:r>
            <a:r>
              <a:rPr lang="en-US"/>
              <a:t> 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</a:t>
            </a:r>
            <a:endParaRPr lang="es-ES"/>
          </a:p>
        </p:txBody>
      </p:sp>
      <p:sp>
        <p:nvSpPr>
          <p:cNvPr id="28" name="Text Placeholder 32">
            <a:extLst>
              <a:ext uri="{FF2B5EF4-FFF2-40B4-BE49-F238E27FC236}">
                <a16:creationId xmlns:a16="http://schemas.microsoft.com/office/drawing/2014/main" id="{D68E5A2D-B07F-43C3-BC40-28005DB59F0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0968" y="4575817"/>
            <a:ext cx="2285996" cy="432034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err="1"/>
              <a:t>Añade</a:t>
            </a:r>
            <a:r>
              <a:rPr lang="en-US"/>
              <a:t> un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0601729-209F-4A38-9B80-2674590B8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80982" y="5128858"/>
            <a:ext cx="2286000" cy="991830"/>
          </a:xfrm>
          <a:prstGeom prst="rect">
            <a:avLst/>
          </a:prstGeom>
        </p:spPr>
        <p:txBody>
          <a:bodyPr/>
          <a:lstStyle>
            <a:lvl2pPr marL="0" indent="0">
              <a:buNone/>
              <a:defRPr sz="1400"/>
            </a:lvl2pPr>
            <a:lvl3pPr>
              <a:defRPr sz="1400"/>
            </a:lvl3pPr>
          </a:lstStyle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err="1"/>
              <a:t>Detalles</a:t>
            </a:r>
            <a:r>
              <a:rPr lang="en-US"/>
              <a:t> 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</a:t>
            </a:r>
            <a:endParaRPr lang="es-ES"/>
          </a:p>
        </p:txBody>
      </p:sp>
      <p:sp>
        <p:nvSpPr>
          <p:cNvPr id="30" name="Text Placeholder 32">
            <a:extLst>
              <a:ext uri="{FF2B5EF4-FFF2-40B4-BE49-F238E27FC236}">
                <a16:creationId xmlns:a16="http://schemas.microsoft.com/office/drawing/2014/main" id="{F8EC099C-A893-4DD6-BACD-A97CC873E1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28960" y="4575817"/>
            <a:ext cx="2285996" cy="432034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err="1"/>
              <a:t>Añade</a:t>
            </a:r>
            <a:r>
              <a:rPr lang="en-US"/>
              <a:t> un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CD20BBF-87CC-4D27-8C59-B657E34220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28974" y="5128858"/>
            <a:ext cx="2286000" cy="991830"/>
          </a:xfrm>
          <a:prstGeom prst="rect">
            <a:avLst/>
          </a:prstGeom>
        </p:spPr>
        <p:txBody>
          <a:bodyPr/>
          <a:lstStyle>
            <a:lvl2pPr marL="0" indent="0">
              <a:buNone/>
              <a:defRPr sz="1400"/>
            </a:lvl2pPr>
            <a:lvl3pPr>
              <a:defRPr sz="1400"/>
            </a:lvl3pPr>
          </a:lstStyle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err="1"/>
              <a:t>Detalles</a:t>
            </a:r>
            <a:r>
              <a:rPr lang="en-US"/>
              <a:t> 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0946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F0428-0E74-47C6-9E26-FFCCB0E822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‹#›</a:t>
            </a:fld>
            <a:endParaRPr lang="es-E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88BDDB-66E3-403B-BE04-69F192E08E71}"/>
              </a:ext>
            </a:extLst>
          </p:cNvPr>
          <p:cNvSpPr/>
          <p:nvPr userDrawn="1"/>
        </p:nvSpPr>
        <p:spPr>
          <a:xfrm>
            <a:off x="9386342" y="1881939"/>
            <a:ext cx="161990" cy="4257675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E0A94B-8684-4FC0-9674-9F4B439F204F}"/>
              </a:ext>
            </a:extLst>
          </p:cNvPr>
          <p:cNvSpPr/>
          <p:nvPr userDrawn="1"/>
        </p:nvSpPr>
        <p:spPr>
          <a:xfrm>
            <a:off x="6641280" y="1881939"/>
            <a:ext cx="161990" cy="4319031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accent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41D4A6-F42D-456A-9E3D-CA097486894F}"/>
              </a:ext>
            </a:extLst>
          </p:cNvPr>
          <p:cNvSpPr/>
          <p:nvPr userDrawn="1"/>
        </p:nvSpPr>
        <p:spPr>
          <a:xfrm>
            <a:off x="3886590" y="1881938"/>
            <a:ext cx="161990" cy="4257675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1FBA4A3-AE23-498C-828D-D5670EEBE4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8711" y="2656121"/>
            <a:ext cx="2457450" cy="339942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  <a:endParaRPr lang="es-ES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0B0A045C-DCA3-40F3-8E7B-2C87ED1577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1130" y="2659594"/>
            <a:ext cx="2457450" cy="339942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  <a:endParaRPr lang="es-ES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998832DE-D09F-492E-90DA-861FC1AA83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53549" y="2656121"/>
            <a:ext cx="2457450" cy="339942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  <a:endParaRPr lang="es-E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F36767E-2BB5-49E8-88F1-D41542A5C5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1797867"/>
            <a:ext cx="3209925" cy="4257675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49AF6F24-9D2A-4B69-9546-A2ED5CC17E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8711" y="1824056"/>
            <a:ext cx="2457450" cy="752014"/>
          </a:xfrm>
          <a:prstGeom prst="rect">
            <a:avLst/>
          </a:prstGeom>
        </p:spPr>
        <p:txBody>
          <a:bodyPr lIns="396000" anchor="b"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1800" b="1"/>
            </a:lvl1pPr>
          </a:lstStyle>
          <a:p>
            <a:pPr lvl="0"/>
            <a:r>
              <a:rPr lang="es-ES_tradnl"/>
              <a:t>Añade un título</a:t>
            </a:r>
            <a:endParaRPr lang="es-ES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5DE2E5C4-ED9A-4BF8-A0F9-D465CF92BB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1130" y="1824056"/>
            <a:ext cx="2457450" cy="752014"/>
          </a:xfrm>
          <a:prstGeom prst="rect">
            <a:avLst/>
          </a:prstGeom>
        </p:spPr>
        <p:txBody>
          <a:bodyPr lIns="396000" anchor="b"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1800" b="1"/>
            </a:lvl1pPr>
          </a:lstStyle>
          <a:p>
            <a:pPr lvl="0"/>
            <a:r>
              <a:rPr lang="es-ES_tradnl"/>
              <a:t>Añade un título</a:t>
            </a:r>
            <a:endParaRPr lang="es-ES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D9A0E442-E193-40EE-B72F-03FE57AC34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53549" y="1824056"/>
            <a:ext cx="2457450" cy="752014"/>
          </a:xfrm>
          <a:prstGeom prst="rect">
            <a:avLst/>
          </a:prstGeom>
        </p:spPr>
        <p:txBody>
          <a:bodyPr lIns="396000" anchor="b"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1800" b="1"/>
            </a:lvl1pPr>
          </a:lstStyle>
          <a:p>
            <a:pPr lvl="0"/>
            <a:r>
              <a:rPr lang="es-ES_tradnl"/>
              <a:t>Añade un título</a:t>
            </a:r>
            <a:endParaRPr lang="es-E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45E7FC4-BE26-482E-867A-66C53804F4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89823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B8C42AE-A141-4575-88C1-C3A20648ED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0153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800" b="1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132201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F0428-0E74-47C6-9E26-FFCCB0E822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‹#›</a:t>
            </a:fld>
            <a:endParaRPr lang="es-E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7707E8-B916-420D-BBC6-AB0906FD99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54842"/>
            <a:ext cx="11429998" cy="423080"/>
          </a:xfrm>
          <a:prstGeom prst="rect">
            <a:avLst/>
          </a:prstGeom>
        </p:spPr>
        <p:txBody>
          <a:bodyPr/>
          <a:lstStyle/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B52F6E9-5091-4231-9E25-6D9450CFBC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876300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88BDDB-66E3-403B-BE04-69F192E08E71}"/>
              </a:ext>
            </a:extLst>
          </p:cNvPr>
          <p:cNvSpPr/>
          <p:nvPr userDrawn="1"/>
        </p:nvSpPr>
        <p:spPr>
          <a:xfrm>
            <a:off x="9386342" y="1650484"/>
            <a:ext cx="161990" cy="4257675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E0A94B-8684-4FC0-9674-9F4B439F204F}"/>
              </a:ext>
            </a:extLst>
          </p:cNvPr>
          <p:cNvSpPr/>
          <p:nvPr userDrawn="1"/>
        </p:nvSpPr>
        <p:spPr>
          <a:xfrm>
            <a:off x="6641280" y="1650484"/>
            <a:ext cx="161990" cy="4319031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accent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41D4A6-F42D-456A-9E3D-CA097486894F}"/>
              </a:ext>
            </a:extLst>
          </p:cNvPr>
          <p:cNvSpPr/>
          <p:nvPr userDrawn="1"/>
        </p:nvSpPr>
        <p:spPr>
          <a:xfrm>
            <a:off x="3886590" y="1650483"/>
            <a:ext cx="161990" cy="4257675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1FBA4A3-AE23-498C-828D-D5670EEBE4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8711" y="2424666"/>
            <a:ext cx="2457450" cy="339942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  <a:endParaRPr lang="es-ES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0B0A045C-DCA3-40F3-8E7B-2C87ED1577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1130" y="2428139"/>
            <a:ext cx="2457450" cy="339942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  <a:endParaRPr lang="es-ES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998832DE-D09F-492E-90DA-861FC1AA83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53549" y="2424666"/>
            <a:ext cx="2457450" cy="339942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en-US"/>
              <a:t>Bullet</a:t>
            </a:r>
          </a:p>
          <a:p>
            <a:pPr lvl="0"/>
            <a:r>
              <a:rPr lang="en-US"/>
              <a:t>Bullet</a:t>
            </a:r>
            <a:endParaRPr lang="es-E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F36767E-2BB5-49E8-88F1-D41542A5C5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1566412"/>
            <a:ext cx="3209925" cy="4257675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49AF6F24-9D2A-4B69-9546-A2ED5CC17E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8711" y="1592601"/>
            <a:ext cx="2457450" cy="752014"/>
          </a:xfrm>
          <a:prstGeom prst="rect">
            <a:avLst/>
          </a:prstGeom>
        </p:spPr>
        <p:txBody>
          <a:bodyPr lIns="396000" anchor="b"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1800" b="1"/>
            </a:lvl1pPr>
          </a:lstStyle>
          <a:p>
            <a:pPr lvl="0"/>
            <a:r>
              <a:rPr lang="es-ES_tradnl"/>
              <a:t>Añade un título</a:t>
            </a:r>
            <a:endParaRPr lang="es-ES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5DE2E5C4-ED9A-4BF8-A0F9-D465CF92BB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1130" y="1592601"/>
            <a:ext cx="2457450" cy="752014"/>
          </a:xfrm>
          <a:prstGeom prst="rect">
            <a:avLst/>
          </a:prstGeom>
        </p:spPr>
        <p:txBody>
          <a:bodyPr lIns="396000" anchor="b"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1800" b="1"/>
            </a:lvl1pPr>
          </a:lstStyle>
          <a:p>
            <a:pPr lvl="0"/>
            <a:r>
              <a:rPr lang="es-ES_tradnl"/>
              <a:t>Añade un título</a:t>
            </a:r>
            <a:endParaRPr lang="es-ES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D9A0E442-E193-40EE-B72F-03FE57AC34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53549" y="1592601"/>
            <a:ext cx="2457450" cy="752014"/>
          </a:xfrm>
          <a:prstGeom prst="rect">
            <a:avLst/>
          </a:prstGeom>
        </p:spPr>
        <p:txBody>
          <a:bodyPr lIns="396000" anchor="b"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1800" b="1"/>
            </a:lvl1pPr>
          </a:lstStyle>
          <a:p>
            <a:pPr lvl="0"/>
            <a:r>
              <a:rPr lang="es-ES_tradnl"/>
              <a:t>Añade un título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374556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F0428-0E74-47C6-9E26-FFCCB0E822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‹#›</a:t>
            </a:fld>
            <a:endParaRPr lang="es-E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7707E8-B916-420D-BBC6-AB0906FD99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54841"/>
            <a:ext cx="3688975" cy="1997811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EDBEBF1-C22F-46A6-B678-19525B5076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48895" y="0"/>
            <a:ext cx="4067955" cy="1997811"/>
          </a:xfrm>
          <a:prstGeom prst="rect">
            <a:avLst/>
          </a:prstGeom>
        </p:spPr>
        <p:txBody>
          <a:bodyPr/>
          <a:lstStyle>
            <a:lvl1pPr>
              <a:defRPr sz="12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  <a:p>
            <a:endParaRPr lang="es-ES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F27227E9-C7ED-4AF2-AE60-6BECE696CB2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52330" y="860612"/>
            <a:ext cx="2877668" cy="1150064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B2F21334-A339-4E6C-92AB-A97EDB804B7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348894" y="2157912"/>
            <a:ext cx="4067955" cy="1997811"/>
          </a:xfrm>
          <a:prstGeom prst="rect">
            <a:avLst/>
          </a:prstGeom>
        </p:spPr>
        <p:txBody>
          <a:bodyPr/>
          <a:lstStyle>
            <a:lvl1pPr>
              <a:defRPr sz="12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  <a:p>
            <a:endParaRPr lang="es-ES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A219206B-A402-49C3-9976-0DE70E33502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48894" y="4315824"/>
            <a:ext cx="4067955" cy="1997811"/>
          </a:xfrm>
          <a:prstGeom prst="rect">
            <a:avLst/>
          </a:prstGeom>
        </p:spPr>
        <p:txBody>
          <a:bodyPr/>
          <a:lstStyle>
            <a:lvl1pPr>
              <a:defRPr sz="12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  <a:p>
            <a:endParaRPr lang="es-E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BD66EE5-385C-40BB-9E3D-DE52D676AB9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1000" y="2433756"/>
            <a:ext cx="3688976" cy="387987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GT Sectra Fine Md" panose="000006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382509-D42D-4B91-9A95-3C4E03AFA67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52358" y="301054"/>
            <a:ext cx="2877085" cy="484187"/>
          </a:xfrm>
          <a:prstGeom prst="rect">
            <a:avLst/>
          </a:prstGeom>
        </p:spPr>
        <p:txBody>
          <a:bodyPr anchor="b"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AÑADE UN TÍTULO</a:t>
            </a:r>
            <a:endParaRPr lang="es-ES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BD6C7199-A766-498E-9115-95481C49F3F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51775" y="3005659"/>
            <a:ext cx="2877668" cy="1150064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CBE6C7F5-6598-444F-AFE6-7131FACDF3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51803" y="2446101"/>
            <a:ext cx="2877085" cy="484187"/>
          </a:xfrm>
          <a:prstGeom prst="rect">
            <a:avLst/>
          </a:prstGeom>
        </p:spPr>
        <p:txBody>
          <a:bodyPr anchor="b"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AÑADE UN TÍTULO</a:t>
            </a:r>
            <a:endParaRPr lang="es-E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1DDC3A69-2D94-4405-BD4A-AE6BB604AF0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51775" y="5163571"/>
            <a:ext cx="2877668" cy="1150064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5CB3649F-B147-439A-BD3F-4FC8F68026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51803" y="4604013"/>
            <a:ext cx="2877085" cy="484187"/>
          </a:xfrm>
          <a:prstGeom prst="rect">
            <a:avLst/>
          </a:prstGeom>
        </p:spPr>
        <p:txBody>
          <a:bodyPr anchor="b"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AÑADE UN TÍTULO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34399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F0428-0E74-47C6-9E26-FFCCB0E822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‹#›</a:t>
            </a:fld>
            <a:endParaRPr lang="es-E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7707E8-B916-420D-BBC6-AB0906FD99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54842"/>
            <a:ext cx="11429998" cy="423080"/>
          </a:xfrm>
          <a:prstGeom prst="rect">
            <a:avLst/>
          </a:prstGeom>
        </p:spPr>
        <p:txBody>
          <a:bodyPr/>
          <a:lstStyle/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B52F6E9-5091-4231-9E25-6D9450CFBC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876300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E2E4B-F57A-40CE-BEA8-E27A620AC8A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1000" y="1323731"/>
            <a:ext cx="3456708" cy="3746258"/>
          </a:xfrm>
          <a:prstGeom prst="rect">
            <a:avLst/>
          </a:prstGeom>
        </p:spPr>
        <p:txBody>
          <a:bodyPr/>
          <a:lstStyle>
            <a:lvl1pPr>
              <a:defRPr sz="1400" i="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BFDBAD3-0469-4411-8579-A91CF482D6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98373" y="2585258"/>
            <a:ext cx="3456708" cy="3746258"/>
          </a:xfrm>
          <a:prstGeom prst="rect">
            <a:avLst/>
          </a:prstGeom>
        </p:spPr>
        <p:txBody>
          <a:bodyPr/>
          <a:lstStyle>
            <a:lvl1pPr>
              <a:defRPr sz="14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9759FC7A-F337-4480-AED6-4ED5AA6099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15746" y="1323731"/>
            <a:ext cx="3456708" cy="3746258"/>
          </a:xfrm>
          <a:prstGeom prst="rect">
            <a:avLst/>
          </a:prstGeom>
        </p:spPr>
        <p:txBody>
          <a:bodyPr/>
          <a:lstStyle>
            <a:lvl1pPr>
              <a:defRPr sz="14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  <a:p>
            <a:endParaRPr lang="es-ES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79FF94E-ADEA-4D0B-8773-63DE1ECDE9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1720" y="5167579"/>
            <a:ext cx="3455988" cy="1163937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C00ADB22-86DB-4B05-8FFF-CF620E984D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99093" y="1323731"/>
            <a:ext cx="3455988" cy="1163937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70B2A415-7012-4339-8224-12FC9B1CE8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16466" y="5167579"/>
            <a:ext cx="3455988" cy="1163937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481087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F0428-0E74-47C6-9E26-FFCCB0E822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‹#›</a:t>
            </a:fld>
            <a:endParaRPr lang="es-E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7707E8-B916-420D-BBC6-AB0906FD99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54842"/>
            <a:ext cx="11429998" cy="423080"/>
          </a:xfrm>
          <a:prstGeom prst="rect">
            <a:avLst/>
          </a:prstGeom>
        </p:spPr>
        <p:txBody>
          <a:bodyPr/>
          <a:lstStyle/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B52F6E9-5091-4231-9E25-6D9450CFBC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876300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E2E4B-F57A-40CE-BEA8-E27A620AC8A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0999" y="2682312"/>
            <a:ext cx="2629120" cy="1570298"/>
          </a:xfrm>
          <a:prstGeom prst="rect">
            <a:avLst/>
          </a:prstGeom>
        </p:spPr>
        <p:txBody>
          <a:bodyPr/>
          <a:lstStyle>
            <a:lvl1pPr>
              <a:defRPr sz="1200" i="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BFDBAD3-0469-4411-8579-A91CF482D6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14626" y="2682312"/>
            <a:ext cx="2629120" cy="1570298"/>
          </a:xfrm>
          <a:prstGeom prst="rect">
            <a:avLst/>
          </a:prstGeom>
        </p:spPr>
        <p:txBody>
          <a:bodyPr/>
          <a:lstStyle>
            <a:lvl1pPr>
              <a:defRPr sz="12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9759FC7A-F337-4480-AED6-4ED5AA6099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8253" y="2682312"/>
            <a:ext cx="2629120" cy="1570298"/>
          </a:xfrm>
          <a:prstGeom prst="rect">
            <a:avLst/>
          </a:prstGeom>
        </p:spPr>
        <p:txBody>
          <a:bodyPr/>
          <a:lstStyle>
            <a:lvl1pPr>
              <a:defRPr sz="12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  <a:p>
            <a:endParaRPr lang="es-E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EDBEBF1-C22F-46A6-B678-19525B5076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81879" y="2682312"/>
            <a:ext cx="2629120" cy="1570298"/>
          </a:xfrm>
          <a:prstGeom prst="rect">
            <a:avLst/>
          </a:prstGeom>
        </p:spPr>
        <p:txBody>
          <a:bodyPr/>
          <a:lstStyle>
            <a:lvl1pPr>
              <a:defRPr sz="12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  <a:p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1E47F1-AB9E-4464-9AD2-7D7D03F65D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000" y="1316794"/>
            <a:ext cx="2629120" cy="855026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un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D102272-1257-4AB0-8202-FA4100BD57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0999" y="2184470"/>
            <a:ext cx="2629120" cy="423080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AÑADE DETALLES</a:t>
            </a:r>
            <a:endParaRPr lang="es-E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8E76329-C52A-4D37-8777-7E26365C17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14626" y="1316794"/>
            <a:ext cx="2629120" cy="855026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un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D9BA752-4876-411B-ACA1-2543851520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14625" y="2184470"/>
            <a:ext cx="2629120" cy="423080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AÑADE DETALLES</a:t>
            </a:r>
            <a:endParaRPr lang="es-E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2CEB28A-7960-4DFF-8BD3-D6C9C1850B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8251" y="1314434"/>
            <a:ext cx="2629120" cy="855026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un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4B0EFBE-C6E3-4E52-B0FD-BBDCE1AA3D2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48250" y="2182110"/>
            <a:ext cx="2629120" cy="423080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AÑADE DETALLES</a:t>
            </a:r>
            <a:endParaRPr lang="es-E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91652F55-C807-4393-A7F3-A270CB4833A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81877" y="1314434"/>
            <a:ext cx="2629120" cy="855026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un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6BFDD0E-899D-4983-9832-A4C9F05D62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81876" y="2182110"/>
            <a:ext cx="2629120" cy="423080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AÑADE DETALLES</a:t>
            </a:r>
            <a:endParaRPr lang="es-E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5BD0C447-80C0-4B61-B8F9-58C204277B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0999" y="4327372"/>
            <a:ext cx="2629120" cy="190374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7839C54A-D0B7-4A8B-9BAE-453915390E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4625" y="4327372"/>
            <a:ext cx="2629120" cy="190374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F27227E9-C7ED-4AF2-AE60-6BECE696CB2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48250" y="4327372"/>
            <a:ext cx="2629120" cy="190374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8CF73D2E-5B74-4A64-9D62-9BD32BEC54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81876" y="4327372"/>
            <a:ext cx="2629120" cy="190374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058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- ACC 0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Md" panose="000006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subtítulo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140DB58-C382-4D4A-B4C9-306C0CDE029A}" type="datetime2">
              <a:rPr lang="en-US" smtClean="0"/>
              <a:t>Thursday, November 17, 2022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26767" y="5461138"/>
            <a:ext cx="1884233" cy="4980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C777F7-C185-0145-A86B-3A8769FF5A97}"/>
              </a:ext>
            </a:extLst>
          </p:cNvPr>
          <p:cNvSpPr txBox="1"/>
          <p:nvPr userDrawn="1"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2022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  <a:p>
            <a:pPr algn="r" defTabSz="228600">
              <a:spcAft>
                <a:spcPts val="1200"/>
              </a:spcAft>
            </a:pPr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D42A58C1-2D2A-4A63-8201-51B589CB0A03}"/>
              </a:ext>
            </a:extLst>
          </p:cNvPr>
          <p:cNvSpPr txBox="1">
            <a:spLocks/>
          </p:cNvSpPr>
          <p:nvPr userDrawn="1"/>
        </p:nvSpPr>
        <p:spPr>
          <a:xfrm>
            <a:off x="8708985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600" b="0">
                <a:latin typeface="GT Sectra Fine Md" panose="00000600000000000000" pitchFamily="50" charset="0"/>
              </a:rPr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1706003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61395770-1F70-4171-9B54-2A7837AFBFE1}"/>
              </a:ext>
            </a:extLst>
          </p:cNvPr>
          <p:cNvGrpSpPr/>
          <p:nvPr userDrawn="1"/>
        </p:nvGrpSpPr>
        <p:grpSpPr>
          <a:xfrm>
            <a:off x="1644805" y="535259"/>
            <a:ext cx="8902390" cy="5787482"/>
            <a:chOff x="1178313" y="0"/>
            <a:chExt cx="8902390" cy="6858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45B7E35-29AA-406D-91BC-B54F7CCA9C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89971" y="0"/>
              <a:ext cx="0" cy="685800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52FE162-D1BF-4021-962D-EDC0418FBE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20215" y="0"/>
              <a:ext cx="0" cy="685800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6D7034F-84D4-4926-BA74-58177D90373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35591" y="0"/>
              <a:ext cx="0" cy="685800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393F30F-02FE-489D-BE89-A067424B31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080703" y="0"/>
              <a:ext cx="0" cy="685800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4D2A32-538A-45D8-AFD3-141D30D783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78313" y="0"/>
              <a:ext cx="0" cy="685800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AE1BB8C-F57B-4465-ADFC-297A889AB9CE}"/>
              </a:ext>
            </a:extLst>
          </p:cNvPr>
          <p:cNvGrpSpPr/>
          <p:nvPr userDrawn="1"/>
        </p:nvGrpSpPr>
        <p:grpSpPr>
          <a:xfrm>
            <a:off x="1384609" y="821473"/>
            <a:ext cx="9422782" cy="5265232"/>
            <a:chOff x="0" y="386574"/>
            <a:chExt cx="12192000" cy="526523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2C8F4AA-FE83-4787-8C09-00DB0DE6DE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021979"/>
              <a:ext cx="121920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313B544-57D3-4E46-BC1C-BE5BF34083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6574"/>
              <a:ext cx="121920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09A66F-0D73-4B90-854F-0934F23A88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5651806"/>
              <a:ext cx="121920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6D483F03-96DD-40FE-92A9-82C40BA1E2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80547" y="968124"/>
            <a:ext cx="1937928" cy="2341911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3200" b="1"/>
            </a:lvl1pPr>
          </a:lstStyle>
          <a:p>
            <a:pPr lvl="0"/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s-E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7F64561-BF5D-4A06-9190-0FB5A66AC9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70338" y="968221"/>
            <a:ext cx="1943100" cy="2341718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DD05B8E4-81D1-437A-B6AB-649BEB48B2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05294" y="821472"/>
            <a:ext cx="2196777" cy="2635403"/>
          </a:xfrm>
          <a:prstGeom prst="rect">
            <a:avLst/>
          </a:prstGeom>
        </p:spPr>
        <p:txBody>
          <a:bodyPr/>
          <a:lstStyle>
            <a:lvl1pPr>
              <a:defRPr sz="14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42" name="Text Placeholder 38">
            <a:extLst>
              <a:ext uri="{FF2B5EF4-FFF2-40B4-BE49-F238E27FC236}">
                <a16:creationId xmlns:a16="http://schemas.microsoft.com/office/drawing/2014/main" id="{4AB2411F-428B-4185-9DD8-2EC9A53F76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75256" y="968221"/>
            <a:ext cx="1943100" cy="2341718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43" name="Text Placeholder 38">
            <a:extLst>
              <a:ext uri="{FF2B5EF4-FFF2-40B4-BE49-F238E27FC236}">
                <a16:creationId xmlns:a16="http://schemas.microsoft.com/office/drawing/2014/main" id="{ED235AF9-E5C8-45E6-955C-C271136434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24696" y="3598144"/>
            <a:ext cx="1943100" cy="2341718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44" name="Picture Placeholder 40">
            <a:extLst>
              <a:ext uri="{FF2B5EF4-FFF2-40B4-BE49-F238E27FC236}">
                <a16:creationId xmlns:a16="http://schemas.microsoft.com/office/drawing/2014/main" id="{32A4625C-6A99-4B54-A980-EF1189E26AD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79585" y="3593383"/>
            <a:ext cx="1959885" cy="2351211"/>
          </a:xfrm>
          <a:prstGeom prst="rect">
            <a:avLst/>
          </a:prstGeom>
        </p:spPr>
        <p:txBody>
          <a:bodyPr/>
          <a:lstStyle>
            <a:lvl1pPr>
              <a:defRPr sz="140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46" name="Text Placeholder 38">
            <a:extLst>
              <a:ext uri="{FF2B5EF4-FFF2-40B4-BE49-F238E27FC236}">
                <a16:creationId xmlns:a16="http://schemas.microsoft.com/office/drawing/2014/main" id="{BC278CBD-1DB3-46FF-BEE3-E97759A95F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84713" y="3598144"/>
            <a:ext cx="1943100" cy="2341718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F23E397-3BD3-45CD-BF15-BA9CB88298EF}"/>
              </a:ext>
            </a:extLst>
          </p:cNvPr>
          <p:cNvSpPr/>
          <p:nvPr userDrawn="1"/>
        </p:nvSpPr>
        <p:spPr>
          <a:xfrm>
            <a:off x="8302071" y="3456875"/>
            <a:ext cx="2245105" cy="2624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5E7C6357-2CD3-4993-9053-684EFC4052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7842" y="3598045"/>
            <a:ext cx="1937928" cy="2341911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“Haz click aquí para </a:t>
            </a:r>
            <a:r>
              <a:rPr lang="en-US" err="1"/>
              <a:t>añadir</a:t>
            </a:r>
            <a:r>
              <a:rPr lang="en-US"/>
              <a:t> una quote”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870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1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 u="sng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err="1"/>
              <a:t>Detalles</a:t>
            </a:r>
            <a:endParaRPr lang="en-US"/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/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</a:t>
            </a:r>
            <a:endParaRPr lang="es-ES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err="1"/>
              <a:t>Detalles</a:t>
            </a:r>
            <a:endParaRPr lang="en-US"/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/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</a:t>
            </a:r>
            <a:endParaRPr lang="es-ES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err="1"/>
              <a:t>Detalles</a:t>
            </a:r>
            <a:endParaRPr lang="en-US"/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/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</a:t>
            </a:r>
            <a:endParaRPr lang="es-ES"/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prstGeom prst="rect">
            <a:avLst/>
          </a:prstGeo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400" u="sng" dirty="0">
                <a:solidFill>
                  <a:schemeClr val="accent1"/>
                </a:solidFill>
              </a:defRPr>
            </a:lvl1pPr>
          </a:lstStyle>
          <a:p>
            <a:pPr marL="228600" marR="0" lvl="0" indent="-22860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err="1"/>
              <a:t>Detalles</a:t>
            </a:r>
            <a:endParaRPr lang="en-US"/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/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</a:t>
            </a:r>
            <a:endParaRPr lang="es-ES"/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CEB-6634-4DFE-841E-12DDA90C7C5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6389067-7006-43C5-A8F1-15177F83D7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04994C-F65F-43BC-AF00-752FD4C125DB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>
                    <a:alpha val="75000"/>
                  </a:schemeClr>
                </a:solidFill>
              </a:rPr>
              <a:t>Copyright © 2022 Accenture. All rights reserved.</a:t>
            </a:r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279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DFE5A22-2306-4429-997E-FD7264C4C8CE}"/>
              </a:ext>
            </a:extLst>
          </p:cNvPr>
          <p:cNvSpPr/>
          <p:nvPr userDrawn="1"/>
        </p:nvSpPr>
        <p:spPr>
          <a:xfrm>
            <a:off x="381000" y="1427923"/>
            <a:ext cx="2144472" cy="33556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07E98-17E5-461E-85BB-9DB382D33521}"/>
              </a:ext>
            </a:extLst>
          </p:cNvPr>
          <p:cNvSpPr/>
          <p:nvPr userDrawn="1"/>
        </p:nvSpPr>
        <p:spPr>
          <a:xfrm>
            <a:off x="2702382" y="1427923"/>
            <a:ext cx="2144472" cy="1608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5A8BE-13C7-4C63-8418-F0958CF1E7C8}"/>
              </a:ext>
            </a:extLst>
          </p:cNvPr>
          <p:cNvSpPr/>
          <p:nvPr userDrawn="1"/>
        </p:nvSpPr>
        <p:spPr>
          <a:xfrm>
            <a:off x="2702382" y="3175552"/>
            <a:ext cx="2144472" cy="1608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549C4F-09C0-4BF6-9C7C-C0B3E378E107}"/>
              </a:ext>
            </a:extLst>
          </p:cNvPr>
          <p:cNvSpPr/>
          <p:nvPr userDrawn="1"/>
        </p:nvSpPr>
        <p:spPr>
          <a:xfrm>
            <a:off x="5023764" y="1418206"/>
            <a:ext cx="2144472" cy="33556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8B2406-2A96-40B5-B296-12AC6C5E047A}"/>
              </a:ext>
            </a:extLst>
          </p:cNvPr>
          <p:cNvSpPr/>
          <p:nvPr userDrawn="1"/>
        </p:nvSpPr>
        <p:spPr>
          <a:xfrm>
            <a:off x="7345146" y="1427923"/>
            <a:ext cx="2144472" cy="1608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1667E6-E3E7-46A0-A420-1C6BC8576C27}"/>
              </a:ext>
            </a:extLst>
          </p:cNvPr>
          <p:cNvSpPr/>
          <p:nvPr userDrawn="1"/>
        </p:nvSpPr>
        <p:spPr>
          <a:xfrm>
            <a:off x="7345146" y="3175552"/>
            <a:ext cx="2144472" cy="1608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E7A560-D6D8-4047-B77D-3B31BA284902}"/>
              </a:ext>
            </a:extLst>
          </p:cNvPr>
          <p:cNvSpPr/>
          <p:nvPr userDrawn="1"/>
        </p:nvSpPr>
        <p:spPr>
          <a:xfrm>
            <a:off x="9666528" y="1427923"/>
            <a:ext cx="2144472" cy="33556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829EE4-4BBF-4E64-80F1-CA2BD609F09C}"/>
              </a:ext>
            </a:extLst>
          </p:cNvPr>
          <p:cNvSpPr/>
          <p:nvPr userDrawn="1"/>
        </p:nvSpPr>
        <p:spPr>
          <a:xfrm rot="5400000">
            <a:off x="8313370" y="2854797"/>
            <a:ext cx="1395009" cy="56002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E0F7F9-8F53-461C-A078-46A4C48A2E41}"/>
              </a:ext>
            </a:extLst>
          </p:cNvPr>
          <p:cNvSpPr/>
          <p:nvPr userDrawn="1"/>
        </p:nvSpPr>
        <p:spPr>
          <a:xfrm rot="5400000">
            <a:off x="2483622" y="2854797"/>
            <a:ext cx="1395009" cy="5600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852A9D5-31E8-43F4-86AC-7B426D5E93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724" y="1565010"/>
            <a:ext cx="1851025" cy="30368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991FFA8D-29E3-4A42-864C-15BA448CED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72517" y="1565010"/>
            <a:ext cx="1851025" cy="30368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C5C6EC27-51FA-4797-BEA5-02E1259530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13251" y="1565010"/>
            <a:ext cx="1851025" cy="30368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48242DDD-D383-45C4-A456-C18601965D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9105" y="1559407"/>
            <a:ext cx="1851025" cy="1315749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E0E56843-C9B0-4C08-829C-1EB105BCC6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49104" y="3321696"/>
            <a:ext cx="1851025" cy="1315749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B8566115-44FF-44A0-9944-7D1DE96419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78899" y="1577031"/>
            <a:ext cx="1851025" cy="1315749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A34DED71-3EF2-4397-B9B3-06BBD34702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78898" y="3339320"/>
            <a:ext cx="1851025" cy="1315749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E1FE33CC-7F15-4F08-B172-A39476661A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751" y="5105400"/>
            <a:ext cx="5280033" cy="109282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03AF92E7-54DD-4B5C-8819-F8BB8F1DF2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82216" y="5105400"/>
            <a:ext cx="5280033" cy="109282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D864BD6-0FB6-4681-9D21-4FB77793F4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609601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31CACAD3-4CA5-4D44-BF98-43857B0586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012035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800" b="1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4244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84E626-01F1-4C21-B2A2-7AB2C5E91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40087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C010D57-F710-43AD-AE9F-3D0AC8ACD2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876300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FE5A22-2306-4429-997E-FD7264C4C8CE}"/>
              </a:ext>
            </a:extLst>
          </p:cNvPr>
          <p:cNvSpPr/>
          <p:nvPr userDrawn="1"/>
        </p:nvSpPr>
        <p:spPr>
          <a:xfrm>
            <a:off x="381000" y="1351723"/>
            <a:ext cx="2144472" cy="33556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07E98-17E5-461E-85BB-9DB382D33521}"/>
              </a:ext>
            </a:extLst>
          </p:cNvPr>
          <p:cNvSpPr/>
          <p:nvPr userDrawn="1"/>
        </p:nvSpPr>
        <p:spPr>
          <a:xfrm>
            <a:off x="2702382" y="1351723"/>
            <a:ext cx="2144472" cy="1608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5A8BE-13C7-4C63-8418-F0958CF1E7C8}"/>
              </a:ext>
            </a:extLst>
          </p:cNvPr>
          <p:cNvSpPr/>
          <p:nvPr userDrawn="1"/>
        </p:nvSpPr>
        <p:spPr>
          <a:xfrm>
            <a:off x="2702382" y="3099352"/>
            <a:ext cx="2144472" cy="1608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549C4F-09C0-4BF6-9C7C-C0B3E378E107}"/>
              </a:ext>
            </a:extLst>
          </p:cNvPr>
          <p:cNvSpPr/>
          <p:nvPr userDrawn="1"/>
        </p:nvSpPr>
        <p:spPr>
          <a:xfrm>
            <a:off x="5023764" y="1342006"/>
            <a:ext cx="2144472" cy="33556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8B2406-2A96-40B5-B296-12AC6C5E047A}"/>
              </a:ext>
            </a:extLst>
          </p:cNvPr>
          <p:cNvSpPr/>
          <p:nvPr userDrawn="1"/>
        </p:nvSpPr>
        <p:spPr>
          <a:xfrm>
            <a:off x="7345146" y="1351723"/>
            <a:ext cx="2144472" cy="1608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1667E6-E3E7-46A0-A420-1C6BC8576C27}"/>
              </a:ext>
            </a:extLst>
          </p:cNvPr>
          <p:cNvSpPr/>
          <p:nvPr userDrawn="1"/>
        </p:nvSpPr>
        <p:spPr>
          <a:xfrm>
            <a:off x="7345146" y="3099352"/>
            <a:ext cx="2144472" cy="1608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E7A560-D6D8-4047-B77D-3B31BA284902}"/>
              </a:ext>
            </a:extLst>
          </p:cNvPr>
          <p:cNvSpPr/>
          <p:nvPr userDrawn="1"/>
        </p:nvSpPr>
        <p:spPr>
          <a:xfrm>
            <a:off x="9666528" y="1351723"/>
            <a:ext cx="2144472" cy="33556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829EE4-4BBF-4E64-80F1-CA2BD609F09C}"/>
              </a:ext>
            </a:extLst>
          </p:cNvPr>
          <p:cNvSpPr/>
          <p:nvPr userDrawn="1"/>
        </p:nvSpPr>
        <p:spPr>
          <a:xfrm rot="5400000">
            <a:off x="8313370" y="2778597"/>
            <a:ext cx="1395009" cy="56002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E0F7F9-8F53-461C-A078-46A4C48A2E41}"/>
              </a:ext>
            </a:extLst>
          </p:cNvPr>
          <p:cNvSpPr/>
          <p:nvPr userDrawn="1"/>
        </p:nvSpPr>
        <p:spPr>
          <a:xfrm rot="5400000">
            <a:off x="2483622" y="2778597"/>
            <a:ext cx="1395009" cy="5600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852A9D5-31E8-43F4-86AC-7B426D5E93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724" y="1488810"/>
            <a:ext cx="1851025" cy="30368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991FFA8D-29E3-4A42-864C-15BA448CED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72517" y="1488810"/>
            <a:ext cx="1851025" cy="30368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C5C6EC27-51FA-4797-BEA5-02E1259530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13251" y="1488810"/>
            <a:ext cx="1851025" cy="30368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48242DDD-D383-45C4-A456-C18601965D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9105" y="1483207"/>
            <a:ext cx="1851025" cy="1315749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E0E56843-C9B0-4C08-829C-1EB105BCC6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49104" y="3245496"/>
            <a:ext cx="1851025" cy="1315749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B8566115-44FF-44A0-9944-7D1DE96419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78899" y="1500831"/>
            <a:ext cx="1851025" cy="1315749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A34DED71-3EF2-4397-B9B3-06BBD34702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78898" y="3263120"/>
            <a:ext cx="1851025" cy="1315749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E1FE33CC-7F15-4F08-B172-A39476661A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751" y="5029200"/>
            <a:ext cx="5280033" cy="109282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03AF92E7-54DD-4B5C-8819-F8BB8F1DF2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82216" y="5029200"/>
            <a:ext cx="5280033" cy="109282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31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1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54544E-E175-4722-956A-7A32FFF47E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BA9E1D0-00C8-42D6-B5B1-13C10AFB4B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89823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82F0B4-F92E-4829-A843-076B1AC2FC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0153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800" b="1" spc="0">
                <a:solidFill>
                  <a:schemeClr val="accent6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3653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1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54544E-E175-4722-956A-7A32FFF47E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B2F13EE-7EAD-4767-9434-B4E29CB7F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40087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A6FFB9B-73E8-4A3C-9989-9DD94DFAF0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876300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8307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19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54544E-E175-4722-956A-7A32FFF47E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FD9D8A6-7B03-4C83-8071-C3925622C6A2}"/>
              </a:ext>
            </a:extLst>
          </p:cNvPr>
          <p:cNvGrpSpPr/>
          <p:nvPr userDrawn="1"/>
        </p:nvGrpSpPr>
        <p:grpSpPr>
          <a:xfrm>
            <a:off x="1644805" y="535259"/>
            <a:ext cx="8902390" cy="5787482"/>
            <a:chOff x="1178313" y="0"/>
            <a:chExt cx="8902390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C1233FC-9378-42F3-B21B-75277D3F68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89971" y="0"/>
              <a:ext cx="0" cy="68580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C81E61-EB62-43B7-9014-B35158C965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20215" y="0"/>
              <a:ext cx="0" cy="68580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E1959C7-2EFB-432F-94EC-49A523DAA7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35591" y="0"/>
              <a:ext cx="0" cy="68580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FD9B5B8-7C9C-49EC-B47E-9898D13E8F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080703" y="0"/>
              <a:ext cx="0" cy="68580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EF93413-2286-42AD-804F-D1FC7A1F03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78313" y="0"/>
              <a:ext cx="0" cy="68580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F4A780-E0B5-4984-9DC4-3A52BE251C21}"/>
              </a:ext>
            </a:extLst>
          </p:cNvPr>
          <p:cNvGrpSpPr/>
          <p:nvPr userDrawn="1"/>
        </p:nvGrpSpPr>
        <p:grpSpPr>
          <a:xfrm>
            <a:off x="1384609" y="821473"/>
            <a:ext cx="9422782" cy="5265232"/>
            <a:chOff x="0" y="386574"/>
            <a:chExt cx="12192000" cy="526523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41226-527D-4BFC-B7DC-EB63A135495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021979"/>
              <a:ext cx="121920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98EFE9-51D3-4564-923E-D006925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6574"/>
              <a:ext cx="121920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3FBFEF5-F3AD-4828-8715-FFD4FEAECD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5651806"/>
              <a:ext cx="121920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 Placeholder 36">
            <a:extLst>
              <a:ext uri="{FF2B5EF4-FFF2-40B4-BE49-F238E27FC236}">
                <a16:creationId xmlns:a16="http://schemas.microsoft.com/office/drawing/2014/main" id="{6A73E6B3-AED2-48EE-AB4D-1680931982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80547" y="968124"/>
            <a:ext cx="1937928" cy="2341911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3200" b="1"/>
            </a:lvl1pPr>
          </a:lstStyle>
          <a:p>
            <a:pPr lvl="0"/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s-ES"/>
          </a:p>
        </p:txBody>
      </p:sp>
      <p:sp>
        <p:nvSpPr>
          <p:cNvPr id="18" name="Text Placeholder 38">
            <a:extLst>
              <a:ext uri="{FF2B5EF4-FFF2-40B4-BE49-F238E27FC236}">
                <a16:creationId xmlns:a16="http://schemas.microsoft.com/office/drawing/2014/main" id="{00235E4E-3B02-43BE-8343-E016A4271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70338" y="968221"/>
            <a:ext cx="1943100" cy="2341718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0" name="Text Placeholder 38">
            <a:extLst>
              <a:ext uri="{FF2B5EF4-FFF2-40B4-BE49-F238E27FC236}">
                <a16:creationId xmlns:a16="http://schemas.microsoft.com/office/drawing/2014/main" id="{8937C403-25AF-4598-B716-B94AE80A27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75256" y="968221"/>
            <a:ext cx="1943100" cy="2341718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95D42DA2-54BD-4B02-B35A-74E60FD166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4696" y="3598144"/>
            <a:ext cx="1943100" cy="2341718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4" name="Text Placeholder 38">
            <a:extLst>
              <a:ext uri="{FF2B5EF4-FFF2-40B4-BE49-F238E27FC236}">
                <a16:creationId xmlns:a16="http://schemas.microsoft.com/office/drawing/2014/main" id="{7D27DBD1-00CB-4C7A-8ACA-EB018B991A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84713" y="3598144"/>
            <a:ext cx="1943100" cy="2341718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DBCBE5-FC67-4385-817A-45F4EBF54476}"/>
              </a:ext>
            </a:extLst>
          </p:cNvPr>
          <p:cNvSpPr/>
          <p:nvPr userDrawn="1"/>
        </p:nvSpPr>
        <p:spPr>
          <a:xfrm>
            <a:off x="8292821" y="3456875"/>
            <a:ext cx="2254352" cy="26354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DE0EA8A1-07C7-4159-8311-AA1B01D5F1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80428" y="3559016"/>
            <a:ext cx="1937928" cy="2341911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1"/>
            </a:lvl1pPr>
          </a:lstStyle>
          <a:p>
            <a:pPr lvl="0"/>
            <a:r>
              <a:rPr lang="en-US"/>
              <a:t>“Click to edit Master text”</a:t>
            </a:r>
            <a:endParaRPr lang="es-ES"/>
          </a:p>
        </p:txBody>
      </p:sp>
      <p:sp>
        <p:nvSpPr>
          <p:cNvPr id="26" name="Picture Placeholder 40">
            <a:extLst>
              <a:ext uri="{FF2B5EF4-FFF2-40B4-BE49-F238E27FC236}">
                <a16:creationId xmlns:a16="http://schemas.microsoft.com/office/drawing/2014/main" id="{FE90AF49-58AF-4520-BC9D-841BEE27E37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05294" y="821472"/>
            <a:ext cx="2196777" cy="2635403"/>
          </a:xfrm>
          <a:prstGeom prst="rect">
            <a:avLst/>
          </a:prstGeom>
        </p:spPr>
        <p:txBody>
          <a:bodyPr/>
          <a:lstStyle>
            <a:lvl1pPr>
              <a:defRPr sz="1400" u="sng">
                <a:solidFill>
                  <a:schemeClr val="tx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27" name="Picture Placeholder 40">
            <a:extLst>
              <a:ext uri="{FF2B5EF4-FFF2-40B4-BE49-F238E27FC236}">
                <a16:creationId xmlns:a16="http://schemas.microsoft.com/office/drawing/2014/main" id="{51B0DA51-FE34-44CF-B7E3-4B2B16DF5D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79585" y="3593383"/>
            <a:ext cx="1959885" cy="2351211"/>
          </a:xfrm>
          <a:prstGeom prst="rect">
            <a:avLst/>
          </a:prstGeom>
        </p:spPr>
        <p:txBody>
          <a:bodyPr/>
          <a:lstStyle>
            <a:lvl1pPr>
              <a:defRPr sz="1400" u="sng">
                <a:solidFill>
                  <a:schemeClr val="tx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073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20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54544E-E175-4722-956A-7A32FFF47E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374CBA-3B02-4805-A824-E605D3951C2E}"/>
              </a:ext>
            </a:extLst>
          </p:cNvPr>
          <p:cNvSpPr/>
          <p:nvPr userDrawn="1"/>
        </p:nvSpPr>
        <p:spPr>
          <a:xfrm>
            <a:off x="5253135" y="1756064"/>
            <a:ext cx="3209730" cy="14483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6542D-82C6-4506-B14F-027EBF0D27AA}"/>
              </a:ext>
            </a:extLst>
          </p:cNvPr>
          <p:cNvSpPr/>
          <p:nvPr userDrawn="1"/>
        </p:nvSpPr>
        <p:spPr>
          <a:xfrm>
            <a:off x="5253135" y="3254060"/>
            <a:ext cx="3209730" cy="14483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D7BE6F-62AF-403D-887F-56FF2DD272A7}"/>
              </a:ext>
            </a:extLst>
          </p:cNvPr>
          <p:cNvSpPr/>
          <p:nvPr userDrawn="1"/>
        </p:nvSpPr>
        <p:spPr>
          <a:xfrm>
            <a:off x="5253135" y="4761959"/>
            <a:ext cx="3209730" cy="14483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95F16F-3235-4057-8AF3-AB193122E301}"/>
              </a:ext>
            </a:extLst>
          </p:cNvPr>
          <p:cNvSpPr/>
          <p:nvPr userDrawn="1"/>
        </p:nvSpPr>
        <p:spPr>
          <a:xfrm>
            <a:off x="8601270" y="1756064"/>
            <a:ext cx="3209730" cy="14483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AE88D1-6B8E-458C-8DAD-B44F85F5A9A8}"/>
              </a:ext>
            </a:extLst>
          </p:cNvPr>
          <p:cNvSpPr/>
          <p:nvPr userDrawn="1"/>
        </p:nvSpPr>
        <p:spPr>
          <a:xfrm>
            <a:off x="8601270" y="3254060"/>
            <a:ext cx="3209730" cy="14483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8A8210-5AD1-432A-B9F9-AF1169CBBCE0}"/>
              </a:ext>
            </a:extLst>
          </p:cNvPr>
          <p:cNvSpPr/>
          <p:nvPr userDrawn="1"/>
        </p:nvSpPr>
        <p:spPr>
          <a:xfrm>
            <a:off x="8601270" y="4761959"/>
            <a:ext cx="3209730" cy="14483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A7D16C-B3B2-428F-9C82-4290BB67A4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7401" y="1817035"/>
            <a:ext cx="3031863" cy="354012"/>
          </a:xfrm>
          <a:prstGeom prst="rect">
            <a:avLst/>
          </a:prstGeom>
        </p:spPr>
        <p:txBody>
          <a:bodyPr anchor="b"/>
          <a:lstStyle>
            <a:lvl1pPr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err="1"/>
              <a:t>Edita</a:t>
            </a:r>
            <a:r>
              <a:rPr lang="en-US"/>
              <a:t> el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8A9697F-62C4-4CD2-8325-0631814D48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7695" y="2323685"/>
            <a:ext cx="3031864" cy="774198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53B8A1-1945-4532-B599-E56E897AB934}"/>
              </a:ext>
            </a:extLst>
          </p:cNvPr>
          <p:cNvCxnSpPr>
            <a:cxnSpLocks/>
          </p:cNvCxnSpPr>
          <p:nvPr userDrawn="1"/>
        </p:nvCxnSpPr>
        <p:spPr>
          <a:xfrm>
            <a:off x="5337401" y="2248797"/>
            <a:ext cx="41987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1A4999EB-96BE-4352-8088-B83F595AC1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80870" y="1817035"/>
            <a:ext cx="3031863" cy="354012"/>
          </a:xfrm>
          <a:prstGeom prst="rect">
            <a:avLst/>
          </a:prstGeom>
        </p:spPr>
        <p:txBody>
          <a:bodyPr anchor="b"/>
          <a:lstStyle>
            <a:lvl1pPr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err="1"/>
              <a:t>Edita</a:t>
            </a:r>
            <a:r>
              <a:rPr lang="en-US"/>
              <a:t> el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6C0DA59E-7109-4DAD-878A-A5C62FD099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81164" y="2323685"/>
            <a:ext cx="3031864" cy="774198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B0B40DC-FCFD-4AC6-9143-C60FE8AF8F4F}"/>
              </a:ext>
            </a:extLst>
          </p:cNvPr>
          <p:cNvCxnSpPr>
            <a:cxnSpLocks/>
          </p:cNvCxnSpPr>
          <p:nvPr userDrawn="1"/>
        </p:nvCxnSpPr>
        <p:spPr>
          <a:xfrm>
            <a:off x="8680870" y="2248797"/>
            <a:ext cx="41987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ACB93A2-69D9-4ECE-93A0-95CA64C03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43960" y="3340689"/>
            <a:ext cx="3031863" cy="354012"/>
          </a:xfrm>
          <a:prstGeom prst="rect">
            <a:avLst/>
          </a:prstGeom>
        </p:spPr>
        <p:txBody>
          <a:bodyPr anchor="b"/>
          <a:lstStyle>
            <a:lvl1pPr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err="1"/>
              <a:t>Edita</a:t>
            </a:r>
            <a:r>
              <a:rPr lang="en-US"/>
              <a:t> el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443BF13-1D70-411D-BDC8-4813D4B8A5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4254" y="3847339"/>
            <a:ext cx="3031864" cy="774198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4E92CD-F8B8-48DE-8363-3FACBF84B4F9}"/>
              </a:ext>
            </a:extLst>
          </p:cNvPr>
          <p:cNvCxnSpPr>
            <a:cxnSpLocks/>
          </p:cNvCxnSpPr>
          <p:nvPr userDrawn="1"/>
        </p:nvCxnSpPr>
        <p:spPr>
          <a:xfrm>
            <a:off x="5343960" y="3772451"/>
            <a:ext cx="41987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F61B268E-A7B8-43FF-B852-904BFF4F44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87429" y="3340689"/>
            <a:ext cx="3031863" cy="354012"/>
          </a:xfrm>
          <a:prstGeom prst="rect">
            <a:avLst/>
          </a:prstGeom>
        </p:spPr>
        <p:txBody>
          <a:bodyPr anchor="b"/>
          <a:lstStyle>
            <a:lvl1pPr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err="1"/>
              <a:t>Edita</a:t>
            </a:r>
            <a:r>
              <a:rPr lang="en-US"/>
              <a:t> el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80AFCA58-302B-4FFF-8696-137FEE82F1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87723" y="3847339"/>
            <a:ext cx="3031864" cy="774198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D45BFC-2A65-435D-B7B6-9B74F0F93CED}"/>
              </a:ext>
            </a:extLst>
          </p:cNvPr>
          <p:cNvCxnSpPr>
            <a:cxnSpLocks/>
          </p:cNvCxnSpPr>
          <p:nvPr userDrawn="1"/>
        </p:nvCxnSpPr>
        <p:spPr>
          <a:xfrm>
            <a:off x="8687429" y="3772451"/>
            <a:ext cx="41987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A5751A60-C172-45DF-9599-4701742E0B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43665" y="4848588"/>
            <a:ext cx="3031863" cy="354012"/>
          </a:xfrm>
          <a:prstGeom prst="rect">
            <a:avLst/>
          </a:prstGeom>
        </p:spPr>
        <p:txBody>
          <a:bodyPr anchor="b"/>
          <a:lstStyle>
            <a:lvl1pPr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err="1"/>
              <a:t>Edita</a:t>
            </a:r>
            <a:r>
              <a:rPr lang="en-US"/>
              <a:t> el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B4441F00-B0AC-4D8D-8F9F-A071A919A4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43959" y="5355238"/>
            <a:ext cx="3031864" cy="774198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A52E95-764B-44F8-A77B-962223AAEEC8}"/>
              </a:ext>
            </a:extLst>
          </p:cNvPr>
          <p:cNvCxnSpPr>
            <a:cxnSpLocks/>
          </p:cNvCxnSpPr>
          <p:nvPr userDrawn="1"/>
        </p:nvCxnSpPr>
        <p:spPr>
          <a:xfrm>
            <a:off x="5343665" y="5280350"/>
            <a:ext cx="41987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E0D94A9-C03F-409E-A907-46416063A1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87134" y="4848588"/>
            <a:ext cx="3031863" cy="354012"/>
          </a:xfrm>
          <a:prstGeom prst="rect">
            <a:avLst/>
          </a:prstGeom>
        </p:spPr>
        <p:txBody>
          <a:bodyPr anchor="b"/>
          <a:lstStyle>
            <a:lvl1pPr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err="1"/>
              <a:t>Edita</a:t>
            </a:r>
            <a:r>
              <a:rPr lang="en-US"/>
              <a:t> el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FBA2F8C-CB30-4F97-9F8D-CB9C002EBF5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87428" y="5355238"/>
            <a:ext cx="3031864" cy="774198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EE3975-5A9C-4BB1-8EF6-223AF5CC415F}"/>
              </a:ext>
            </a:extLst>
          </p:cNvPr>
          <p:cNvCxnSpPr>
            <a:cxnSpLocks/>
          </p:cNvCxnSpPr>
          <p:nvPr userDrawn="1"/>
        </p:nvCxnSpPr>
        <p:spPr>
          <a:xfrm>
            <a:off x="8687134" y="5280350"/>
            <a:ext cx="41987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C6AF3185-9E4E-4292-A550-C3F52CF21E0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1817035"/>
            <a:ext cx="5114925" cy="4393265"/>
          </a:xfrm>
          <a:prstGeom prst="rect">
            <a:avLst/>
          </a:prstGeom>
        </p:spPr>
        <p:txBody>
          <a:bodyPr/>
          <a:lstStyle>
            <a:lvl1pPr>
              <a:defRPr sz="1400" u="sng"/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  <a:p>
            <a:endParaRPr lang="es-E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B0534F94-DFE1-4E52-B7DB-9DEFC193B4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89823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11CC6A82-1861-45ED-923D-BEF3BAD11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0153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800" b="1" spc="0">
                <a:solidFill>
                  <a:schemeClr val="accent6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790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20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54544E-E175-4722-956A-7A32FFF47E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B2F13EE-7EAD-4767-9434-B4E29CB7F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40087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A6FFB9B-73E8-4A3C-9989-9DD94DFAF0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876300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374CBA-3B02-4805-A824-E605D3951C2E}"/>
              </a:ext>
            </a:extLst>
          </p:cNvPr>
          <p:cNvSpPr/>
          <p:nvPr userDrawn="1"/>
        </p:nvSpPr>
        <p:spPr>
          <a:xfrm>
            <a:off x="5253135" y="1560001"/>
            <a:ext cx="3209730" cy="14483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6542D-82C6-4506-B14F-027EBF0D27AA}"/>
              </a:ext>
            </a:extLst>
          </p:cNvPr>
          <p:cNvSpPr/>
          <p:nvPr userDrawn="1"/>
        </p:nvSpPr>
        <p:spPr>
          <a:xfrm>
            <a:off x="5253135" y="3160980"/>
            <a:ext cx="3209730" cy="14483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D7BE6F-62AF-403D-887F-56FF2DD272A7}"/>
              </a:ext>
            </a:extLst>
          </p:cNvPr>
          <p:cNvSpPr/>
          <p:nvPr userDrawn="1"/>
        </p:nvSpPr>
        <p:spPr>
          <a:xfrm>
            <a:off x="5253135" y="4761959"/>
            <a:ext cx="3209730" cy="14483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95F16F-3235-4057-8AF3-AB193122E301}"/>
              </a:ext>
            </a:extLst>
          </p:cNvPr>
          <p:cNvSpPr/>
          <p:nvPr userDrawn="1"/>
        </p:nvSpPr>
        <p:spPr>
          <a:xfrm>
            <a:off x="8601270" y="1560001"/>
            <a:ext cx="3209730" cy="14483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AE88D1-6B8E-458C-8DAD-B44F85F5A9A8}"/>
              </a:ext>
            </a:extLst>
          </p:cNvPr>
          <p:cNvSpPr/>
          <p:nvPr userDrawn="1"/>
        </p:nvSpPr>
        <p:spPr>
          <a:xfrm>
            <a:off x="8601270" y="3160980"/>
            <a:ext cx="3209730" cy="14483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8A8210-5AD1-432A-B9F9-AF1169CBBCE0}"/>
              </a:ext>
            </a:extLst>
          </p:cNvPr>
          <p:cNvSpPr/>
          <p:nvPr userDrawn="1"/>
        </p:nvSpPr>
        <p:spPr>
          <a:xfrm>
            <a:off x="8601270" y="4761959"/>
            <a:ext cx="3209730" cy="14483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A7D16C-B3B2-428F-9C82-4290BB67A4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7401" y="1620972"/>
            <a:ext cx="3031863" cy="354012"/>
          </a:xfrm>
          <a:prstGeom prst="rect">
            <a:avLst/>
          </a:prstGeom>
        </p:spPr>
        <p:txBody>
          <a:bodyPr anchor="b"/>
          <a:lstStyle>
            <a:lvl1pPr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err="1"/>
              <a:t>Edita</a:t>
            </a:r>
            <a:r>
              <a:rPr lang="en-US"/>
              <a:t> el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8A9697F-62C4-4CD2-8325-0631814D48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7695" y="2127622"/>
            <a:ext cx="3031864" cy="774198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53B8A1-1945-4532-B599-E56E897AB934}"/>
              </a:ext>
            </a:extLst>
          </p:cNvPr>
          <p:cNvCxnSpPr>
            <a:cxnSpLocks/>
          </p:cNvCxnSpPr>
          <p:nvPr userDrawn="1"/>
        </p:nvCxnSpPr>
        <p:spPr>
          <a:xfrm>
            <a:off x="5337401" y="2052734"/>
            <a:ext cx="41987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1A4999EB-96BE-4352-8088-B83F595AC1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80870" y="1620972"/>
            <a:ext cx="3031863" cy="354012"/>
          </a:xfrm>
          <a:prstGeom prst="rect">
            <a:avLst/>
          </a:prstGeom>
        </p:spPr>
        <p:txBody>
          <a:bodyPr anchor="b"/>
          <a:lstStyle>
            <a:lvl1pPr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err="1"/>
              <a:t>Edita</a:t>
            </a:r>
            <a:r>
              <a:rPr lang="en-US"/>
              <a:t> el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6C0DA59E-7109-4DAD-878A-A5C62FD099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81164" y="2127622"/>
            <a:ext cx="3031864" cy="774198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B0B40DC-FCFD-4AC6-9143-C60FE8AF8F4F}"/>
              </a:ext>
            </a:extLst>
          </p:cNvPr>
          <p:cNvCxnSpPr>
            <a:cxnSpLocks/>
          </p:cNvCxnSpPr>
          <p:nvPr userDrawn="1"/>
        </p:nvCxnSpPr>
        <p:spPr>
          <a:xfrm>
            <a:off x="8680870" y="2052734"/>
            <a:ext cx="41987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ACB93A2-69D9-4ECE-93A0-95CA64C03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43960" y="3247609"/>
            <a:ext cx="3031863" cy="354012"/>
          </a:xfrm>
          <a:prstGeom prst="rect">
            <a:avLst/>
          </a:prstGeom>
        </p:spPr>
        <p:txBody>
          <a:bodyPr anchor="b"/>
          <a:lstStyle>
            <a:lvl1pPr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err="1"/>
              <a:t>Edita</a:t>
            </a:r>
            <a:r>
              <a:rPr lang="en-US"/>
              <a:t> el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443BF13-1D70-411D-BDC8-4813D4B8A5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4254" y="3754259"/>
            <a:ext cx="3031864" cy="774198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4E92CD-F8B8-48DE-8363-3FACBF84B4F9}"/>
              </a:ext>
            </a:extLst>
          </p:cNvPr>
          <p:cNvCxnSpPr>
            <a:cxnSpLocks/>
          </p:cNvCxnSpPr>
          <p:nvPr userDrawn="1"/>
        </p:nvCxnSpPr>
        <p:spPr>
          <a:xfrm>
            <a:off x="5343960" y="3679371"/>
            <a:ext cx="41987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F61B268E-A7B8-43FF-B852-904BFF4F44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87429" y="3247609"/>
            <a:ext cx="3031863" cy="354012"/>
          </a:xfrm>
          <a:prstGeom prst="rect">
            <a:avLst/>
          </a:prstGeom>
        </p:spPr>
        <p:txBody>
          <a:bodyPr anchor="b"/>
          <a:lstStyle>
            <a:lvl1pPr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err="1"/>
              <a:t>Edita</a:t>
            </a:r>
            <a:r>
              <a:rPr lang="en-US"/>
              <a:t> el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80AFCA58-302B-4FFF-8696-137FEE82F1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87723" y="3754259"/>
            <a:ext cx="3031864" cy="774198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D45BFC-2A65-435D-B7B6-9B74F0F93CED}"/>
              </a:ext>
            </a:extLst>
          </p:cNvPr>
          <p:cNvCxnSpPr>
            <a:cxnSpLocks/>
          </p:cNvCxnSpPr>
          <p:nvPr userDrawn="1"/>
        </p:nvCxnSpPr>
        <p:spPr>
          <a:xfrm>
            <a:off x="8687429" y="3679371"/>
            <a:ext cx="41987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A5751A60-C172-45DF-9599-4701742E0B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43665" y="4848588"/>
            <a:ext cx="3031863" cy="354012"/>
          </a:xfrm>
          <a:prstGeom prst="rect">
            <a:avLst/>
          </a:prstGeom>
        </p:spPr>
        <p:txBody>
          <a:bodyPr anchor="b"/>
          <a:lstStyle>
            <a:lvl1pPr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err="1"/>
              <a:t>Edita</a:t>
            </a:r>
            <a:r>
              <a:rPr lang="en-US"/>
              <a:t> el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B4441F00-B0AC-4D8D-8F9F-A071A919A4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43959" y="5355238"/>
            <a:ext cx="3031864" cy="774198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A52E95-764B-44F8-A77B-962223AAEEC8}"/>
              </a:ext>
            </a:extLst>
          </p:cNvPr>
          <p:cNvCxnSpPr>
            <a:cxnSpLocks/>
          </p:cNvCxnSpPr>
          <p:nvPr userDrawn="1"/>
        </p:nvCxnSpPr>
        <p:spPr>
          <a:xfrm>
            <a:off x="5343665" y="5280350"/>
            <a:ext cx="41987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E0D94A9-C03F-409E-A907-46416063A1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87134" y="4848588"/>
            <a:ext cx="3031863" cy="354012"/>
          </a:xfrm>
          <a:prstGeom prst="rect">
            <a:avLst/>
          </a:prstGeom>
        </p:spPr>
        <p:txBody>
          <a:bodyPr anchor="b"/>
          <a:lstStyle>
            <a:lvl1pPr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err="1"/>
              <a:t>Edita</a:t>
            </a:r>
            <a:r>
              <a:rPr lang="en-US"/>
              <a:t> el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FBA2F8C-CB30-4F97-9F8D-CB9C002EBF5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87428" y="5355238"/>
            <a:ext cx="3031864" cy="774198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EE3975-5A9C-4BB1-8EF6-223AF5CC415F}"/>
              </a:ext>
            </a:extLst>
          </p:cNvPr>
          <p:cNvCxnSpPr>
            <a:cxnSpLocks/>
          </p:cNvCxnSpPr>
          <p:nvPr userDrawn="1"/>
        </p:nvCxnSpPr>
        <p:spPr>
          <a:xfrm>
            <a:off x="8687134" y="5280350"/>
            <a:ext cx="41987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C6AF3185-9E4E-4292-A550-C3F52CF21E0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1560000"/>
            <a:ext cx="5114925" cy="4650300"/>
          </a:xfrm>
          <a:prstGeom prst="rect">
            <a:avLst/>
          </a:prstGeom>
        </p:spPr>
        <p:txBody>
          <a:bodyPr/>
          <a:lstStyle>
            <a:lvl1pPr>
              <a:defRPr sz="1400" u="sng"/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8691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2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54544E-E175-4722-956A-7A32FFF47E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B2F13EE-7EAD-4767-9434-B4E29CB7F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4380571" cy="2038815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A6FFB9B-73E8-4A3C-9989-9DD94DFAF0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514721"/>
            <a:ext cx="4380571" cy="497646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374CBA-3B02-4805-A824-E605D3951C2E}"/>
              </a:ext>
            </a:extLst>
          </p:cNvPr>
          <p:cNvSpPr/>
          <p:nvPr userDrawn="1"/>
        </p:nvSpPr>
        <p:spPr>
          <a:xfrm>
            <a:off x="4929749" y="380999"/>
            <a:ext cx="3455967" cy="19322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A7D16C-B3B2-428F-9C82-4290BB67A4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4016" y="508599"/>
            <a:ext cx="3271046" cy="353993"/>
          </a:xfrm>
          <a:prstGeom prst="rect">
            <a:avLst/>
          </a:prstGeom>
        </p:spPr>
        <p:txBody>
          <a:bodyPr anchor="b"/>
          <a:lstStyle>
            <a:lvl1pPr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err="1"/>
              <a:t>Edita</a:t>
            </a:r>
            <a:r>
              <a:rPr lang="en-US"/>
              <a:t> el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8A9697F-62C4-4CD2-8325-0631814D48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4310" y="1084494"/>
            <a:ext cx="3271046" cy="112342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53B8A1-1945-4532-B599-E56E897AB934}"/>
              </a:ext>
            </a:extLst>
          </p:cNvPr>
          <p:cNvCxnSpPr>
            <a:cxnSpLocks/>
          </p:cNvCxnSpPr>
          <p:nvPr userDrawn="1"/>
        </p:nvCxnSpPr>
        <p:spPr>
          <a:xfrm>
            <a:off x="5014016" y="973552"/>
            <a:ext cx="41987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03A6F0B5-A8D0-4B0D-8ACD-AD9049D058FA}"/>
              </a:ext>
            </a:extLst>
          </p:cNvPr>
          <p:cNvSpPr/>
          <p:nvPr userDrawn="1"/>
        </p:nvSpPr>
        <p:spPr>
          <a:xfrm>
            <a:off x="4929749" y="2419814"/>
            <a:ext cx="3455967" cy="19322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E54FD6A-A418-4CDC-8F96-918D77DB90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4016" y="2547414"/>
            <a:ext cx="3271046" cy="353993"/>
          </a:xfrm>
          <a:prstGeom prst="rect">
            <a:avLst/>
          </a:prstGeom>
        </p:spPr>
        <p:txBody>
          <a:bodyPr anchor="b"/>
          <a:lstStyle>
            <a:lvl1pPr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err="1"/>
              <a:t>Edita</a:t>
            </a:r>
            <a:r>
              <a:rPr lang="en-US"/>
              <a:t> el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30B7A189-99E9-479F-A62B-002FD232D3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4310" y="3123309"/>
            <a:ext cx="3271046" cy="112342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E3A358-3BD5-4888-B06A-CF5B5701D000}"/>
              </a:ext>
            </a:extLst>
          </p:cNvPr>
          <p:cNvCxnSpPr>
            <a:cxnSpLocks/>
          </p:cNvCxnSpPr>
          <p:nvPr userDrawn="1"/>
        </p:nvCxnSpPr>
        <p:spPr>
          <a:xfrm>
            <a:off x="5014016" y="3012367"/>
            <a:ext cx="41987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376BCD2-26F9-4F9C-8DC1-540AAA9F01BF}"/>
              </a:ext>
            </a:extLst>
          </p:cNvPr>
          <p:cNvSpPr/>
          <p:nvPr userDrawn="1"/>
        </p:nvSpPr>
        <p:spPr>
          <a:xfrm>
            <a:off x="4929749" y="4458629"/>
            <a:ext cx="3455967" cy="19322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0B2C79B5-B471-43C2-85FA-A61BE675EA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4016" y="4586229"/>
            <a:ext cx="3271046" cy="353993"/>
          </a:xfrm>
          <a:prstGeom prst="rect">
            <a:avLst/>
          </a:prstGeom>
        </p:spPr>
        <p:txBody>
          <a:bodyPr anchor="b"/>
          <a:lstStyle>
            <a:lvl1pPr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err="1"/>
              <a:t>Edita</a:t>
            </a:r>
            <a:r>
              <a:rPr lang="en-US"/>
              <a:t> el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1099AE61-398E-4D9B-A857-175DD1F4E1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14310" y="5162124"/>
            <a:ext cx="3271046" cy="112342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F7C6A17-1266-4C1E-822A-AE754A8DB5E0}"/>
              </a:ext>
            </a:extLst>
          </p:cNvPr>
          <p:cNvCxnSpPr>
            <a:cxnSpLocks/>
          </p:cNvCxnSpPr>
          <p:nvPr userDrawn="1"/>
        </p:nvCxnSpPr>
        <p:spPr>
          <a:xfrm>
            <a:off x="5014016" y="5051182"/>
            <a:ext cx="41987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9C327A0-9AA8-4463-94A3-882DAD04E5C7}"/>
              </a:ext>
            </a:extLst>
          </p:cNvPr>
          <p:cNvSpPr/>
          <p:nvPr userDrawn="1"/>
        </p:nvSpPr>
        <p:spPr>
          <a:xfrm>
            <a:off x="8469983" y="380999"/>
            <a:ext cx="3455967" cy="19322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B8F6498-53BC-4AB4-B08C-AB68697A4F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54250" y="508599"/>
            <a:ext cx="3271046" cy="353993"/>
          </a:xfrm>
          <a:prstGeom prst="rect">
            <a:avLst/>
          </a:prstGeom>
        </p:spPr>
        <p:txBody>
          <a:bodyPr anchor="b"/>
          <a:lstStyle>
            <a:lvl1pPr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err="1"/>
              <a:t>Edita</a:t>
            </a:r>
            <a:r>
              <a:rPr lang="en-US"/>
              <a:t> el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935F7F6-0D91-4118-A9E9-4BD604B601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4544" y="1084494"/>
            <a:ext cx="3271046" cy="112342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006D820-182D-4518-AABC-485999A7EA49}"/>
              </a:ext>
            </a:extLst>
          </p:cNvPr>
          <p:cNvCxnSpPr>
            <a:cxnSpLocks/>
          </p:cNvCxnSpPr>
          <p:nvPr userDrawn="1"/>
        </p:nvCxnSpPr>
        <p:spPr>
          <a:xfrm>
            <a:off x="8554250" y="973552"/>
            <a:ext cx="41987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BCABA210-92DA-42C9-A1E5-18BA68D76FE6}"/>
              </a:ext>
            </a:extLst>
          </p:cNvPr>
          <p:cNvSpPr/>
          <p:nvPr userDrawn="1"/>
        </p:nvSpPr>
        <p:spPr>
          <a:xfrm>
            <a:off x="8469983" y="2419814"/>
            <a:ext cx="3455967" cy="19322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DB8A1E4C-9216-4B6C-BAEA-E7B0D432F2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54250" y="2547414"/>
            <a:ext cx="3271046" cy="353993"/>
          </a:xfrm>
          <a:prstGeom prst="rect">
            <a:avLst/>
          </a:prstGeom>
        </p:spPr>
        <p:txBody>
          <a:bodyPr anchor="b"/>
          <a:lstStyle>
            <a:lvl1pPr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err="1"/>
              <a:t>Edita</a:t>
            </a:r>
            <a:r>
              <a:rPr lang="en-US"/>
              <a:t> el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B3AB2D04-6E82-4AC4-A16E-DCE6C9D088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54544" y="3123309"/>
            <a:ext cx="3271046" cy="112342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8D699F5-377C-4307-B012-97287F0067B5}"/>
              </a:ext>
            </a:extLst>
          </p:cNvPr>
          <p:cNvCxnSpPr>
            <a:cxnSpLocks/>
          </p:cNvCxnSpPr>
          <p:nvPr userDrawn="1"/>
        </p:nvCxnSpPr>
        <p:spPr>
          <a:xfrm>
            <a:off x="8554250" y="3012367"/>
            <a:ext cx="41987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A9F5D1B0-5B04-47BA-BC7E-6471086F7BC8}"/>
              </a:ext>
            </a:extLst>
          </p:cNvPr>
          <p:cNvSpPr/>
          <p:nvPr userDrawn="1"/>
        </p:nvSpPr>
        <p:spPr>
          <a:xfrm>
            <a:off x="8469983" y="4458629"/>
            <a:ext cx="3455967" cy="19322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75ADFED3-8AAB-4174-BD6A-B8F06D1E0F5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54250" y="4586229"/>
            <a:ext cx="3271046" cy="353993"/>
          </a:xfrm>
          <a:prstGeom prst="rect">
            <a:avLst/>
          </a:prstGeom>
        </p:spPr>
        <p:txBody>
          <a:bodyPr anchor="b"/>
          <a:lstStyle>
            <a:lvl1pPr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err="1"/>
              <a:t>Edita</a:t>
            </a:r>
            <a:r>
              <a:rPr lang="en-US"/>
              <a:t> el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65" name="Text Placeholder 14">
            <a:extLst>
              <a:ext uri="{FF2B5EF4-FFF2-40B4-BE49-F238E27FC236}">
                <a16:creationId xmlns:a16="http://schemas.microsoft.com/office/drawing/2014/main" id="{A05374FF-9DBA-45DE-8506-70040DFBCC2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54544" y="5162124"/>
            <a:ext cx="3271046" cy="112342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9938056-B4D4-4307-89A0-165CB4087544}"/>
              </a:ext>
            </a:extLst>
          </p:cNvPr>
          <p:cNvCxnSpPr>
            <a:cxnSpLocks/>
          </p:cNvCxnSpPr>
          <p:nvPr userDrawn="1"/>
        </p:nvCxnSpPr>
        <p:spPr>
          <a:xfrm>
            <a:off x="8554250" y="5051182"/>
            <a:ext cx="41987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5291C37-AF0B-468A-9455-DA3392F167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1000" y="3123309"/>
            <a:ext cx="4379913" cy="316224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7646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- ACC 0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Md" panose="000006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subtítulo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140DB58-C382-4D4A-B4C9-306C0CDE029A}" type="datetime2">
              <a:rPr lang="en-US" smtClean="0"/>
              <a:t>Thursday, November 17, 2022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26767" y="5461138"/>
            <a:ext cx="1884233" cy="4980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C777F7-C185-0145-A86B-3A8769FF5A97}"/>
              </a:ext>
            </a:extLst>
          </p:cNvPr>
          <p:cNvSpPr txBox="1"/>
          <p:nvPr userDrawn="1"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2022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  <a:p>
            <a:pPr algn="r" defTabSz="228600">
              <a:spcAft>
                <a:spcPts val="1200"/>
              </a:spcAft>
            </a:pPr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D42A58C1-2D2A-4A63-8201-51B589CB0A03}"/>
              </a:ext>
            </a:extLst>
          </p:cNvPr>
          <p:cNvSpPr txBox="1">
            <a:spLocks/>
          </p:cNvSpPr>
          <p:nvPr userDrawn="1"/>
        </p:nvSpPr>
        <p:spPr>
          <a:xfrm>
            <a:off x="8708985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600" b="0">
                <a:latin typeface="GT Sectra Fine Md" panose="00000600000000000000" pitchFamily="50" charset="0"/>
              </a:rPr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1115376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2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800808"/>
            <a:ext cx="11430000" cy="451109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AB0FD1-656A-4895-8A4E-225DFB2C1E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2D76963-CE5F-4500-8BC6-795625291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89823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5F80A3B-DFEA-4B27-8268-AE372C8C4B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0153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800" b="1" spc="0">
                <a:solidFill>
                  <a:schemeClr val="accent6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4023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2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0"/>
            <a:ext cx="11430000" cy="494030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AB0FD1-656A-4895-8A4E-225DFB2C1E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2DF79D0-AC16-4F32-9FB2-07D83D59D5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40087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3629AE2-E969-4577-AD85-3ACA143FA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876300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9796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2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6E6681C-3549-499E-A0C0-C4CE1E9558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7892013D-4DFF-4129-934E-6CA13E41D6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33941"/>
            <a:ext cx="1554480" cy="15544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0" tIns="0" rIns="0" bIns="0"/>
          <a:lstStyle>
            <a:lvl1pPr marL="0" indent="0">
              <a:buNone/>
              <a:defRPr sz="1050" b="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FOTO DE PERFIL</a:t>
            </a:r>
            <a:endParaRPr lang="es-ES"/>
          </a:p>
        </p:txBody>
      </p:sp>
      <p:sp>
        <p:nvSpPr>
          <p:cNvPr id="54" name="Picture Placeholder 13">
            <a:extLst>
              <a:ext uri="{FF2B5EF4-FFF2-40B4-BE49-F238E27FC236}">
                <a16:creationId xmlns:a16="http://schemas.microsoft.com/office/drawing/2014/main" id="{B680C9D8-795F-429A-B266-7E542A22A7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33941"/>
            <a:ext cx="1554480" cy="15544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050" b="0" u="sng" dirty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FOTO DE PERFIL</a:t>
            </a:r>
            <a:endParaRPr lang="es-ES"/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A0720645-CBD4-43B7-94D9-05B014F416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33941"/>
            <a:ext cx="1554480" cy="15544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050" b="0" u="sng" dirty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FOTO DE PERFIL</a:t>
            </a:r>
            <a:endParaRPr lang="es-ES"/>
          </a:p>
        </p:txBody>
      </p:sp>
      <p:sp>
        <p:nvSpPr>
          <p:cNvPr id="56" name="Picture Placeholder 13">
            <a:extLst>
              <a:ext uri="{FF2B5EF4-FFF2-40B4-BE49-F238E27FC236}">
                <a16:creationId xmlns:a16="http://schemas.microsoft.com/office/drawing/2014/main" id="{E809DAA3-ED0A-43F0-8F4C-E6CF57E33A6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33941"/>
            <a:ext cx="1554480" cy="15544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050" b="0" u="sng" dirty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FOTO DE PERFIL</a:t>
            </a:r>
            <a:endParaRPr lang="es-ES"/>
          </a:p>
        </p:txBody>
      </p:sp>
      <p:sp>
        <p:nvSpPr>
          <p:cNvPr id="57" name="Picture Placeholder 13">
            <a:extLst>
              <a:ext uri="{FF2B5EF4-FFF2-40B4-BE49-F238E27FC236}">
                <a16:creationId xmlns:a16="http://schemas.microsoft.com/office/drawing/2014/main" id="{17020F66-6D56-4D84-95C6-B79A94DC4DD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33941"/>
            <a:ext cx="1554480" cy="15544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050" b="0" u="sng" dirty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FOTO DE PERFIL</a:t>
            </a:r>
            <a:endParaRPr lang="es-ES"/>
          </a:p>
        </p:txBody>
      </p:sp>
      <p:sp>
        <p:nvSpPr>
          <p:cNvPr id="58" name="Picture Placeholder 13">
            <a:extLst>
              <a:ext uri="{FF2B5EF4-FFF2-40B4-BE49-F238E27FC236}">
                <a16:creationId xmlns:a16="http://schemas.microsoft.com/office/drawing/2014/main" id="{FA6FD99C-C836-40E8-8C70-F85A55A96EA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33941"/>
            <a:ext cx="1554480" cy="15544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050" b="0" u="sng" dirty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FOTO DE PERFIL</a:t>
            </a:r>
            <a:endParaRPr lang="es-E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6CE9D26-3CA2-46D8-9664-011C610CF50D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7426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764D62-59D1-45D4-BE28-80D21E3258A6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7426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23F10A0-0BB8-49D7-9D15-2ECFBEEF846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7426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1847BC4-8C57-41CF-9DC7-51DF38F909AC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7426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1712EB2-B14E-48E6-BA68-8E6AB2F95C2A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7426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40D1331-F05B-4A4C-9E1B-F1896694BD3F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7426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21">
            <a:extLst>
              <a:ext uri="{FF2B5EF4-FFF2-40B4-BE49-F238E27FC236}">
                <a16:creationId xmlns:a16="http://schemas.microsoft.com/office/drawing/2014/main" id="{5B7BC346-9781-4925-BC7F-02091A8BE8F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14884"/>
            <a:ext cx="1554480" cy="50548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 sz="1400" b="1" i="0">
                <a:latin typeface="+mj-lt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Nombre</a:t>
            </a:r>
          </a:p>
          <a:p>
            <a:pPr lvl="0"/>
            <a:r>
              <a:rPr lang="en-US"/>
              <a:t>Apellido</a:t>
            </a:r>
          </a:p>
        </p:txBody>
      </p:sp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7EA3FA85-136F-4CC8-BC36-167386A442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7416" y="4504768"/>
            <a:ext cx="1554480" cy="1819832"/>
          </a:xfrm>
          <a:prstGeom prst="rect">
            <a:avLst/>
          </a:prstGeom>
        </p:spPr>
        <p:txBody>
          <a:bodyPr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</a:lstStyle>
          <a:p>
            <a:pPr lvl="1"/>
            <a:r>
              <a:rPr lang="en-US"/>
              <a:t>Rol</a:t>
            </a:r>
          </a:p>
          <a:p>
            <a:pPr lvl="2"/>
            <a:r>
              <a:rPr lang="en-US" err="1"/>
              <a:t>Biografía</a:t>
            </a:r>
            <a:endParaRPr lang="en-US"/>
          </a:p>
          <a:p>
            <a:pPr lvl="3"/>
            <a:r>
              <a:rPr lang="en-US"/>
              <a:t>Bullet</a:t>
            </a:r>
          </a:p>
        </p:txBody>
      </p:sp>
      <p:sp>
        <p:nvSpPr>
          <p:cNvPr id="67" name="Text Placeholder 21">
            <a:extLst>
              <a:ext uri="{FF2B5EF4-FFF2-40B4-BE49-F238E27FC236}">
                <a16:creationId xmlns:a16="http://schemas.microsoft.com/office/drawing/2014/main" id="{6DB0DE28-218C-4565-855B-79E2FD223F7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51207" y="3914884"/>
            <a:ext cx="1554480" cy="50548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 sz="1400" b="1" i="0">
                <a:latin typeface="+mj-lt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Nombre</a:t>
            </a:r>
          </a:p>
          <a:p>
            <a:pPr lvl="0"/>
            <a:r>
              <a:rPr lang="en-US"/>
              <a:t>Apellido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8940A46F-6194-46F6-A569-DAE1B5CA4C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51208" y="4504768"/>
            <a:ext cx="1554480" cy="1819832"/>
          </a:xfrm>
          <a:prstGeom prst="rect">
            <a:avLst/>
          </a:prstGeom>
        </p:spPr>
        <p:txBody>
          <a:bodyPr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</a:lstStyle>
          <a:p>
            <a:pPr lvl="1"/>
            <a:r>
              <a:rPr lang="en-US"/>
              <a:t>Rol</a:t>
            </a:r>
          </a:p>
          <a:p>
            <a:pPr lvl="2"/>
            <a:r>
              <a:rPr lang="en-US" err="1"/>
              <a:t>Biografía</a:t>
            </a:r>
            <a:r>
              <a:rPr lang="en-US"/>
              <a:t> </a:t>
            </a:r>
          </a:p>
          <a:p>
            <a:pPr lvl="3"/>
            <a:r>
              <a:rPr lang="en-US"/>
              <a:t>Bullet</a:t>
            </a:r>
          </a:p>
        </p:txBody>
      </p:sp>
      <p:sp>
        <p:nvSpPr>
          <p:cNvPr id="69" name="Text Placeholder 21">
            <a:extLst>
              <a:ext uri="{FF2B5EF4-FFF2-40B4-BE49-F238E27FC236}">
                <a16:creationId xmlns:a16="http://schemas.microsoft.com/office/drawing/2014/main" id="{365828E5-EA40-4255-ABC8-AD8B71D7F4A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24999" y="3914884"/>
            <a:ext cx="1554480" cy="50548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 sz="1400" b="1" i="0">
                <a:latin typeface="+mj-lt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Nombre</a:t>
            </a:r>
          </a:p>
          <a:p>
            <a:pPr lvl="0"/>
            <a:r>
              <a:rPr lang="en-US"/>
              <a:t>Apellido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B7195D7-3187-420B-AAE3-BBA826E013A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5000" y="4504768"/>
            <a:ext cx="1554480" cy="1819832"/>
          </a:xfrm>
          <a:prstGeom prst="rect">
            <a:avLst/>
          </a:prstGeom>
        </p:spPr>
        <p:txBody>
          <a:bodyPr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</a:lstStyle>
          <a:p>
            <a:pPr lvl="1"/>
            <a:r>
              <a:rPr lang="en-US"/>
              <a:t>Rol</a:t>
            </a:r>
          </a:p>
          <a:p>
            <a:pPr lvl="2"/>
            <a:r>
              <a:rPr lang="en-US" err="1"/>
              <a:t>Biografía</a:t>
            </a:r>
            <a:r>
              <a:rPr lang="en-US"/>
              <a:t> </a:t>
            </a:r>
          </a:p>
          <a:p>
            <a:pPr lvl="3"/>
            <a:r>
              <a:rPr lang="en-US"/>
              <a:t>Bullet</a:t>
            </a:r>
          </a:p>
        </p:txBody>
      </p:sp>
      <p:sp>
        <p:nvSpPr>
          <p:cNvPr id="71" name="Text Placeholder 21">
            <a:extLst>
              <a:ext uri="{FF2B5EF4-FFF2-40B4-BE49-F238E27FC236}">
                <a16:creationId xmlns:a16="http://schemas.microsoft.com/office/drawing/2014/main" id="{CC5ACBD0-2BA0-465D-A9C0-B46E9863EB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98791" y="3914884"/>
            <a:ext cx="1554480" cy="50548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 sz="1400" b="1" i="0">
                <a:latin typeface="+mj-lt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Nombre</a:t>
            </a:r>
          </a:p>
          <a:p>
            <a:pPr lvl="0"/>
            <a:r>
              <a:rPr lang="en-US"/>
              <a:t>Apellido</a:t>
            </a:r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C26C6EC7-628A-47B7-8949-70555AFD309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8792" y="4504768"/>
            <a:ext cx="1554480" cy="1819832"/>
          </a:xfrm>
          <a:prstGeom prst="rect">
            <a:avLst/>
          </a:prstGeom>
        </p:spPr>
        <p:txBody>
          <a:bodyPr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</a:lstStyle>
          <a:p>
            <a:pPr lvl="1"/>
            <a:r>
              <a:rPr lang="en-US"/>
              <a:t>Rol</a:t>
            </a:r>
          </a:p>
          <a:p>
            <a:pPr lvl="2"/>
            <a:r>
              <a:rPr lang="en-US" err="1"/>
              <a:t>Biografía</a:t>
            </a:r>
            <a:r>
              <a:rPr lang="en-US"/>
              <a:t> </a:t>
            </a:r>
          </a:p>
          <a:p>
            <a:pPr lvl="3"/>
            <a:r>
              <a:rPr lang="en-US"/>
              <a:t>Bullet</a:t>
            </a:r>
          </a:p>
        </p:txBody>
      </p:sp>
      <p:sp>
        <p:nvSpPr>
          <p:cNvPr id="73" name="Text Placeholder 21">
            <a:extLst>
              <a:ext uri="{FF2B5EF4-FFF2-40B4-BE49-F238E27FC236}">
                <a16:creationId xmlns:a16="http://schemas.microsoft.com/office/drawing/2014/main" id="{090F0D0B-4B37-411B-8F25-B45DE4326B0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72582" y="3914884"/>
            <a:ext cx="1554480" cy="50548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 sz="1400" b="1" i="0">
                <a:latin typeface="+mj-lt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Nombre</a:t>
            </a:r>
          </a:p>
          <a:p>
            <a:pPr lvl="0"/>
            <a:r>
              <a:rPr lang="en-US"/>
              <a:t>Apellido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1BEE9DE9-5F15-47B9-928F-5A908264C4D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2583" y="4504768"/>
            <a:ext cx="1554480" cy="1819832"/>
          </a:xfrm>
          <a:prstGeom prst="rect">
            <a:avLst/>
          </a:prstGeom>
        </p:spPr>
        <p:txBody>
          <a:bodyPr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</a:lstStyle>
          <a:p>
            <a:pPr lvl="1"/>
            <a:r>
              <a:rPr lang="en-US"/>
              <a:t>Rol</a:t>
            </a:r>
          </a:p>
          <a:p>
            <a:pPr lvl="2"/>
            <a:r>
              <a:rPr lang="en-US" err="1"/>
              <a:t>Biografía</a:t>
            </a:r>
            <a:r>
              <a:rPr lang="en-US"/>
              <a:t> </a:t>
            </a:r>
          </a:p>
          <a:p>
            <a:pPr lvl="3"/>
            <a:r>
              <a:rPr lang="en-US"/>
              <a:t>Bullet</a:t>
            </a:r>
          </a:p>
        </p:txBody>
      </p:sp>
      <p:sp>
        <p:nvSpPr>
          <p:cNvPr id="75" name="Text Placeholder 21">
            <a:extLst>
              <a:ext uri="{FF2B5EF4-FFF2-40B4-BE49-F238E27FC236}">
                <a16:creationId xmlns:a16="http://schemas.microsoft.com/office/drawing/2014/main" id="{73EAA8F1-4C22-4232-A079-53EF3BECF87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46374" y="3914884"/>
            <a:ext cx="1554480" cy="50548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 sz="1400" b="1" i="0">
                <a:latin typeface="+mj-lt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Nombre</a:t>
            </a:r>
          </a:p>
          <a:p>
            <a:pPr lvl="0"/>
            <a:r>
              <a:rPr lang="en-US"/>
              <a:t>Apellido</a:t>
            </a:r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24A6D4EB-99BD-4115-8C00-AB150B287A4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246375" y="4504768"/>
            <a:ext cx="1554480" cy="1819832"/>
          </a:xfrm>
          <a:prstGeom prst="rect">
            <a:avLst/>
          </a:prstGeom>
        </p:spPr>
        <p:txBody>
          <a:bodyPr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</a:lstStyle>
          <a:p>
            <a:pPr lvl="1"/>
            <a:r>
              <a:rPr lang="en-US"/>
              <a:t>Rol</a:t>
            </a:r>
          </a:p>
          <a:p>
            <a:pPr lvl="2"/>
            <a:r>
              <a:rPr lang="en-US" err="1"/>
              <a:t>Biografía</a:t>
            </a:r>
            <a:endParaRPr lang="en-US"/>
          </a:p>
          <a:p>
            <a:pPr lvl="3"/>
            <a:r>
              <a:rPr lang="en-US"/>
              <a:t>Bullet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54CEF985-BBE1-471C-8763-22ED643F33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89823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B1872832-BF56-42AF-AC7B-B2CEF92416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0153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800" b="1" spc="0">
                <a:solidFill>
                  <a:schemeClr val="accent6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8584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2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6E6681C-3549-499E-A0C0-C4CE1E9558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E38FE683-C5F5-470D-9025-D177E1A55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40087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F30618EC-94F7-404D-B90C-6041F0B629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876300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7892013D-4DFF-4129-934E-6CA13E41D6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491041"/>
            <a:ext cx="1554480" cy="15544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0" tIns="0" rIns="0" bIns="0"/>
          <a:lstStyle>
            <a:lvl1pPr marL="0" indent="0">
              <a:buNone/>
              <a:defRPr sz="1050" b="0" u="sng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FOTO DE PERFIL</a:t>
            </a:r>
            <a:endParaRPr lang="es-ES"/>
          </a:p>
        </p:txBody>
      </p:sp>
      <p:sp>
        <p:nvSpPr>
          <p:cNvPr id="54" name="Picture Placeholder 13">
            <a:extLst>
              <a:ext uri="{FF2B5EF4-FFF2-40B4-BE49-F238E27FC236}">
                <a16:creationId xmlns:a16="http://schemas.microsoft.com/office/drawing/2014/main" id="{B680C9D8-795F-429A-B266-7E542A22A7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491041"/>
            <a:ext cx="1554480" cy="15544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050" b="0" u="sng" dirty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FOTO DE PERFIL</a:t>
            </a:r>
            <a:endParaRPr lang="es-ES"/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A0720645-CBD4-43B7-94D9-05B014F416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491041"/>
            <a:ext cx="1554480" cy="15544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050" b="0" u="sng" dirty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FOTO DE PERFIL</a:t>
            </a:r>
            <a:endParaRPr lang="es-ES"/>
          </a:p>
        </p:txBody>
      </p:sp>
      <p:sp>
        <p:nvSpPr>
          <p:cNvPr id="56" name="Picture Placeholder 13">
            <a:extLst>
              <a:ext uri="{FF2B5EF4-FFF2-40B4-BE49-F238E27FC236}">
                <a16:creationId xmlns:a16="http://schemas.microsoft.com/office/drawing/2014/main" id="{E809DAA3-ED0A-43F0-8F4C-E6CF57E33A6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491041"/>
            <a:ext cx="1554480" cy="15544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050" b="0" u="sng" dirty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FOTO DE PERFIL</a:t>
            </a:r>
            <a:endParaRPr lang="es-ES"/>
          </a:p>
        </p:txBody>
      </p:sp>
      <p:sp>
        <p:nvSpPr>
          <p:cNvPr id="57" name="Picture Placeholder 13">
            <a:extLst>
              <a:ext uri="{FF2B5EF4-FFF2-40B4-BE49-F238E27FC236}">
                <a16:creationId xmlns:a16="http://schemas.microsoft.com/office/drawing/2014/main" id="{17020F66-6D56-4D84-95C6-B79A94DC4DD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491041"/>
            <a:ext cx="1554480" cy="15544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050" b="0" u="sng" dirty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FOTO DE PERFIL</a:t>
            </a:r>
            <a:endParaRPr lang="es-ES"/>
          </a:p>
        </p:txBody>
      </p:sp>
      <p:sp>
        <p:nvSpPr>
          <p:cNvPr id="58" name="Picture Placeholder 13">
            <a:extLst>
              <a:ext uri="{FF2B5EF4-FFF2-40B4-BE49-F238E27FC236}">
                <a16:creationId xmlns:a16="http://schemas.microsoft.com/office/drawing/2014/main" id="{FA6FD99C-C836-40E8-8C70-F85A55A96EA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491041"/>
            <a:ext cx="1554480" cy="15544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050" b="0" u="sng" dirty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FOTO DE PERFIL</a:t>
            </a:r>
            <a:endParaRPr lang="es-E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6CE9D26-3CA2-46D8-9664-011C610CF50D}"/>
              </a:ext>
            </a:extLst>
          </p:cNvPr>
          <p:cNvCxnSpPr>
            <a:cxnSpLocks/>
          </p:cNvCxnSpPr>
          <p:nvPr userDrawn="1"/>
        </p:nvCxnSpPr>
        <p:spPr>
          <a:xfrm>
            <a:off x="377415" y="333136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764D62-59D1-45D4-BE28-80D21E3258A6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33136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23F10A0-0BB8-49D7-9D15-2ECFBEEF846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33136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1847BC4-8C57-41CF-9DC7-51DF38F909AC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33136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1712EB2-B14E-48E6-BA68-8E6AB2F95C2A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33136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40D1331-F05B-4A4C-9E1B-F1896694BD3F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33136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21">
            <a:extLst>
              <a:ext uri="{FF2B5EF4-FFF2-40B4-BE49-F238E27FC236}">
                <a16:creationId xmlns:a16="http://schemas.microsoft.com/office/drawing/2014/main" id="{5B7BC346-9781-4925-BC7F-02091A8BE8F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571984"/>
            <a:ext cx="1554480" cy="50548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 sz="1400" b="1" i="0">
                <a:latin typeface="+mj-lt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Nombre</a:t>
            </a:r>
          </a:p>
          <a:p>
            <a:pPr lvl="0"/>
            <a:r>
              <a:rPr lang="en-US"/>
              <a:t>Apellido</a:t>
            </a:r>
          </a:p>
        </p:txBody>
      </p:sp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7EA3FA85-136F-4CC8-BC36-167386A442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7416" y="4161868"/>
            <a:ext cx="1554480" cy="1819832"/>
          </a:xfrm>
          <a:prstGeom prst="rect">
            <a:avLst/>
          </a:prstGeom>
        </p:spPr>
        <p:txBody>
          <a:bodyPr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</a:lstStyle>
          <a:p>
            <a:pPr lvl="1"/>
            <a:r>
              <a:rPr lang="en-US"/>
              <a:t>Rol</a:t>
            </a:r>
          </a:p>
          <a:p>
            <a:pPr lvl="2"/>
            <a:r>
              <a:rPr lang="en-US" err="1"/>
              <a:t>Biografía</a:t>
            </a:r>
            <a:endParaRPr lang="en-US"/>
          </a:p>
          <a:p>
            <a:pPr lvl="3"/>
            <a:r>
              <a:rPr lang="en-US"/>
              <a:t>Bullet</a:t>
            </a:r>
          </a:p>
        </p:txBody>
      </p:sp>
      <p:sp>
        <p:nvSpPr>
          <p:cNvPr id="67" name="Text Placeholder 21">
            <a:extLst>
              <a:ext uri="{FF2B5EF4-FFF2-40B4-BE49-F238E27FC236}">
                <a16:creationId xmlns:a16="http://schemas.microsoft.com/office/drawing/2014/main" id="{6DB0DE28-218C-4565-855B-79E2FD223F7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51207" y="3571984"/>
            <a:ext cx="1554480" cy="50548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 sz="1400" b="1" i="0">
                <a:latin typeface="+mj-lt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Nombre</a:t>
            </a:r>
          </a:p>
          <a:p>
            <a:pPr lvl="0"/>
            <a:r>
              <a:rPr lang="en-US"/>
              <a:t>Apellido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8940A46F-6194-46F6-A569-DAE1B5CA4C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51208" y="4161868"/>
            <a:ext cx="1554480" cy="1819832"/>
          </a:xfrm>
          <a:prstGeom prst="rect">
            <a:avLst/>
          </a:prstGeom>
        </p:spPr>
        <p:txBody>
          <a:bodyPr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</a:lstStyle>
          <a:p>
            <a:pPr lvl="1"/>
            <a:r>
              <a:rPr lang="en-US"/>
              <a:t>Rol</a:t>
            </a:r>
          </a:p>
          <a:p>
            <a:pPr lvl="2"/>
            <a:r>
              <a:rPr lang="en-US" err="1"/>
              <a:t>Biografía</a:t>
            </a:r>
            <a:r>
              <a:rPr lang="en-US"/>
              <a:t> </a:t>
            </a:r>
          </a:p>
          <a:p>
            <a:pPr lvl="3"/>
            <a:r>
              <a:rPr lang="en-US"/>
              <a:t>Bullet</a:t>
            </a:r>
          </a:p>
        </p:txBody>
      </p:sp>
      <p:sp>
        <p:nvSpPr>
          <p:cNvPr id="69" name="Text Placeholder 21">
            <a:extLst>
              <a:ext uri="{FF2B5EF4-FFF2-40B4-BE49-F238E27FC236}">
                <a16:creationId xmlns:a16="http://schemas.microsoft.com/office/drawing/2014/main" id="{365828E5-EA40-4255-ABC8-AD8B71D7F4A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24999" y="3571984"/>
            <a:ext cx="1554480" cy="50548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 sz="1400" b="1" i="0">
                <a:latin typeface="+mj-lt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Nombre</a:t>
            </a:r>
          </a:p>
          <a:p>
            <a:pPr lvl="0"/>
            <a:r>
              <a:rPr lang="en-US"/>
              <a:t>Apellido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B7195D7-3187-420B-AAE3-BBA826E013A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5000" y="4161868"/>
            <a:ext cx="1554480" cy="1819832"/>
          </a:xfrm>
          <a:prstGeom prst="rect">
            <a:avLst/>
          </a:prstGeom>
        </p:spPr>
        <p:txBody>
          <a:bodyPr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</a:lstStyle>
          <a:p>
            <a:pPr lvl="1"/>
            <a:r>
              <a:rPr lang="en-US"/>
              <a:t>Rol</a:t>
            </a:r>
          </a:p>
          <a:p>
            <a:pPr lvl="2"/>
            <a:r>
              <a:rPr lang="en-US" err="1"/>
              <a:t>Biografía</a:t>
            </a:r>
            <a:r>
              <a:rPr lang="en-US"/>
              <a:t> </a:t>
            </a:r>
          </a:p>
          <a:p>
            <a:pPr lvl="3"/>
            <a:r>
              <a:rPr lang="en-US"/>
              <a:t>Bullet</a:t>
            </a:r>
          </a:p>
        </p:txBody>
      </p:sp>
      <p:sp>
        <p:nvSpPr>
          <p:cNvPr id="71" name="Text Placeholder 21">
            <a:extLst>
              <a:ext uri="{FF2B5EF4-FFF2-40B4-BE49-F238E27FC236}">
                <a16:creationId xmlns:a16="http://schemas.microsoft.com/office/drawing/2014/main" id="{CC5ACBD0-2BA0-465D-A9C0-B46E9863EB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98791" y="3571984"/>
            <a:ext cx="1554480" cy="50548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 sz="1400" b="1" i="0">
                <a:latin typeface="+mj-lt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Nombre</a:t>
            </a:r>
          </a:p>
          <a:p>
            <a:pPr lvl="0"/>
            <a:r>
              <a:rPr lang="en-US"/>
              <a:t>Apellido</a:t>
            </a:r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C26C6EC7-628A-47B7-8949-70555AFD309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8792" y="4161868"/>
            <a:ext cx="1554480" cy="1819832"/>
          </a:xfrm>
          <a:prstGeom prst="rect">
            <a:avLst/>
          </a:prstGeom>
        </p:spPr>
        <p:txBody>
          <a:bodyPr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</a:lstStyle>
          <a:p>
            <a:pPr lvl="1"/>
            <a:r>
              <a:rPr lang="en-US"/>
              <a:t>Rol</a:t>
            </a:r>
          </a:p>
          <a:p>
            <a:pPr lvl="2"/>
            <a:r>
              <a:rPr lang="en-US" err="1"/>
              <a:t>Biografía</a:t>
            </a:r>
            <a:r>
              <a:rPr lang="en-US"/>
              <a:t> </a:t>
            </a:r>
          </a:p>
          <a:p>
            <a:pPr lvl="3"/>
            <a:r>
              <a:rPr lang="en-US"/>
              <a:t>Bullet</a:t>
            </a:r>
          </a:p>
        </p:txBody>
      </p:sp>
      <p:sp>
        <p:nvSpPr>
          <p:cNvPr id="73" name="Text Placeholder 21">
            <a:extLst>
              <a:ext uri="{FF2B5EF4-FFF2-40B4-BE49-F238E27FC236}">
                <a16:creationId xmlns:a16="http://schemas.microsoft.com/office/drawing/2014/main" id="{090F0D0B-4B37-411B-8F25-B45DE4326B0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72582" y="3571984"/>
            <a:ext cx="1554480" cy="50548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 sz="1400" b="1" i="0">
                <a:latin typeface="+mj-lt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Nombre</a:t>
            </a:r>
          </a:p>
          <a:p>
            <a:pPr lvl="0"/>
            <a:r>
              <a:rPr lang="en-US"/>
              <a:t>Apellido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1BEE9DE9-5F15-47B9-928F-5A908264C4D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2583" y="4161868"/>
            <a:ext cx="1554480" cy="1819832"/>
          </a:xfrm>
          <a:prstGeom prst="rect">
            <a:avLst/>
          </a:prstGeom>
        </p:spPr>
        <p:txBody>
          <a:bodyPr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</a:lstStyle>
          <a:p>
            <a:pPr lvl="1"/>
            <a:r>
              <a:rPr lang="en-US"/>
              <a:t>Rol</a:t>
            </a:r>
          </a:p>
          <a:p>
            <a:pPr lvl="2"/>
            <a:r>
              <a:rPr lang="en-US" err="1"/>
              <a:t>Biografía</a:t>
            </a:r>
            <a:r>
              <a:rPr lang="en-US"/>
              <a:t> </a:t>
            </a:r>
          </a:p>
          <a:p>
            <a:pPr lvl="3"/>
            <a:r>
              <a:rPr lang="en-US"/>
              <a:t>Bullet</a:t>
            </a:r>
          </a:p>
        </p:txBody>
      </p:sp>
      <p:sp>
        <p:nvSpPr>
          <p:cNvPr id="75" name="Text Placeholder 21">
            <a:extLst>
              <a:ext uri="{FF2B5EF4-FFF2-40B4-BE49-F238E27FC236}">
                <a16:creationId xmlns:a16="http://schemas.microsoft.com/office/drawing/2014/main" id="{73EAA8F1-4C22-4232-A079-53EF3BECF87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46374" y="3571984"/>
            <a:ext cx="1554480" cy="50548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 sz="1400" b="1" i="0">
                <a:latin typeface="+mj-lt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Nombre</a:t>
            </a:r>
          </a:p>
          <a:p>
            <a:pPr lvl="0"/>
            <a:r>
              <a:rPr lang="en-US"/>
              <a:t>Apellido</a:t>
            </a:r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24A6D4EB-99BD-4115-8C00-AB150B287A4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246375" y="4161868"/>
            <a:ext cx="1554480" cy="1819832"/>
          </a:xfrm>
          <a:prstGeom prst="rect">
            <a:avLst/>
          </a:prstGeom>
        </p:spPr>
        <p:txBody>
          <a:bodyPr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</a:lstStyle>
          <a:p>
            <a:pPr lvl="1"/>
            <a:r>
              <a:rPr lang="en-US"/>
              <a:t>Rol</a:t>
            </a:r>
          </a:p>
          <a:p>
            <a:pPr lvl="2"/>
            <a:r>
              <a:rPr lang="en-US" err="1"/>
              <a:t>Biografía</a:t>
            </a:r>
            <a:endParaRPr lang="en-US"/>
          </a:p>
          <a:p>
            <a:pPr lvl="3"/>
            <a:r>
              <a:rPr lang="en-US"/>
              <a:t>Bullet</a:t>
            </a:r>
          </a:p>
        </p:txBody>
      </p:sp>
    </p:spTree>
    <p:extLst>
      <p:ext uri="{BB962C8B-B14F-4D97-AF65-F5344CB8AC3E}">
        <p14:creationId xmlns:p14="http://schemas.microsoft.com/office/powerpoint/2010/main" val="3333123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2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5553307" cy="630936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4028" y="381000"/>
            <a:ext cx="6056971" cy="2143836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A17E02-A31F-4B3C-922A-197462C89A0D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2022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195CB-D424-4B71-9300-2867217A049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54028" y="3065613"/>
            <a:ext cx="6056971" cy="7599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j-lt"/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5B7CC9-E86C-4F85-BFF9-332D502211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5589554-539E-4257-8550-BDD7973027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54028" y="2697539"/>
            <a:ext cx="6056971" cy="195371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4DE88-6C36-4674-AB7A-A7DB6C6412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4029" y="3998254"/>
            <a:ext cx="6056971" cy="202948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n-US"/>
          </a:p>
          <a:p>
            <a:pPr lvl="4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194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2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5553307" cy="630936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_tradnl"/>
              <a:t>HAZ CLICK EN EL ICONO PARA AÑADIR UNA IMAGEN</a:t>
            </a:r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4028" y="381000"/>
            <a:ext cx="6056971" cy="2143836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A17E02-A31F-4B3C-922A-197462C89A0D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2022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195CB-D424-4B71-9300-2867217A049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54028" y="2697539"/>
            <a:ext cx="6056971" cy="1128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  <a:latin typeface="GT Sectra Fine Md" panose="00000600000000000000" pitchFamily="50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j-lt"/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5B7CC9-E86C-4F85-BFF9-332D502211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4DE88-6C36-4674-AB7A-A7DB6C6412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4029" y="3998254"/>
            <a:ext cx="6056971" cy="202948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nivel</a:t>
            </a:r>
            <a:endParaRPr lang="en-US"/>
          </a:p>
          <a:p>
            <a:pPr lvl="2"/>
            <a:r>
              <a:rPr lang="en-US" err="1"/>
              <a:t>Tercer</a:t>
            </a:r>
            <a:r>
              <a:rPr lang="en-US"/>
              <a:t> </a:t>
            </a:r>
            <a:r>
              <a:rPr lang="en-US" err="1"/>
              <a:t>nivel</a:t>
            </a:r>
            <a:endParaRPr lang="en-US"/>
          </a:p>
          <a:p>
            <a:pPr lvl="3"/>
            <a:r>
              <a:rPr lang="en-US"/>
              <a:t>Cuarto </a:t>
            </a:r>
            <a:r>
              <a:rPr lang="en-US" err="1"/>
              <a:t>nivel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nivel</a:t>
            </a:r>
            <a:endParaRPr lang="en-US"/>
          </a:p>
          <a:p>
            <a:pPr lvl="4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20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DA150C-C4C8-4286-93CD-AC8B3EDC7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EA5F9F-9FD1-4466-A47C-D538F24C59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40087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2E39DD1-2F3D-492C-813F-426B73E754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876300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57A4E1-1DC6-445C-A643-4A5AAFFA0B89}"/>
              </a:ext>
            </a:extLst>
          </p:cNvPr>
          <p:cNvGrpSpPr/>
          <p:nvPr userDrawn="1"/>
        </p:nvGrpSpPr>
        <p:grpSpPr>
          <a:xfrm>
            <a:off x="381001" y="2121540"/>
            <a:ext cx="11429998" cy="1307460"/>
            <a:chOff x="381002" y="1586204"/>
            <a:chExt cx="11092542" cy="1143000"/>
          </a:xfrm>
          <a:noFill/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823B52F-1B5C-4BEE-A555-307C742C72F8}"/>
                </a:ext>
              </a:extLst>
            </p:cNvPr>
            <p:cNvSpPr/>
            <p:nvPr userDrawn="1"/>
          </p:nvSpPr>
          <p:spPr>
            <a:xfrm>
              <a:off x="381002" y="1586204"/>
              <a:ext cx="3603170" cy="1143000"/>
            </a:xfrm>
            <a:prstGeom prst="rect">
              <a:avLst/>
            </a:prstGeom>
            <a:grp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s-E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C5E3AE-5CD6-4246-9B82-09786887359C}"/>
                </a:ext>
              </a:extLst>
            </p:cNvPr>
            <p:cNvSpPr/>
            <p:nvPr userDrawn="1"/>
          </p:nvSpPr>
          <p:spPr>
            <a:xfrm>
              <a:off x="4125688" y="1586204"/>
              <a:ext cx="3603170" cy="1143000"/>
            </a:xfrm>
            <a:prstGeom prst="rect">
              <a:avLst/>
            </a:prstGeom>
            <a:grp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s-E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398C35-6C68-4056-8875-5C3D5FC71A2B}"/>
                </a:ext>
              </a:extLst>
            </p:cNvPr>
            <p:cNvSpPr/>
            <p:nvPr userDrawn="1"/>
          </p:nvSpPr>
          <p:spPr>
            <a:xfrm>
              <a:off x="7870374" y="1586204"/>
              <a:ext cx="3603170" cy="1143000"/>
            </a:xfrm>
            <a:prstGeom prst="rect">
              <a:avLst/>
            </a:prstGeom>
            <a:grp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170976-A0AE-4B0E-B277-AA10B8FC0F32}"/>
              </a:ext>
            </a:extLst>
          </p:cNvPr>
          <p:cNvGrpSpPr/>
          <p:nvPr userDrawn="1"/>
        </p:nvGrpSpPr>
        <p:grpSpPr>
          <a:xfrm>
            <a:off x="381001" y="3534364"/>
            <a:ext cx="11429998" cy="1307461"/>
            <a:chOff x="381002" y="1586204"/>
            <a:chExt cx="11092542" cy="1143000"/>
          </a:xfrm>
          <a:noFill/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609FC1D-D9F3-4F8C-9D93-0765F4C0C131}"/>
                </a:ext>
              </a:extLst>
            </p:cNvPr>
            <p:cNvSpPr/>
            <p:nvPr userDrawn="1"/>
          </p:nvSpPr>
          <p:spPr>
            <a:xfrm>
              <a:off x="381002" y="1586204"/>
              <a:ext cx="3603170" cy="1143000"/>
            </a:xfrm>
            <a:prstGeom prst="rect">
              <a:avLst/>
            </a:prstGeom>
            <a:grp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08D6566-0A98-4340-8250-27B00CA91866}"/>
                </a:ext>
              </a:extLst>
            </p:cNvPr>
            <p:cNvSpPr/>
            <p:nvPr userDrawn="1"/>
          </p:nvSpPr>
          <p:spPr>
            <a:xfrm>
              <a:off x="4125688" y="1586204"/>
              <a:ext cx="3603170" cy="1143000"/>
            </a:xfrm>
            <a:prstGeom prst="rect">
              <a:avLst/>
            </a:prstGeom>
            <a:grp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s-E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129158E-E646-4750-AFA6-4559CA861A2D}"/>
                </a:ext>
              </a:extLst>
            </p:cNvPr>
            <p:cNvSpPr/>
            <p:nvPr userDrawn="1"/>
          </p:nvSpPr>
          <p:spPr>
            <a:xfrm>
              <a:off x="7870374" y="1586204"/>
              <a:ext cx="3603170" cy="1143000"/>
            </a:xfrm>
            <a:prstGeom prst="rect">
              <a:avLst/>
            </a:prstGeom>
            <a:grp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61618A-0D93-45B9-AE08-13E8959D3086}"/>
              </a:ext>
            </a:extLst>
          </p:cNvPr>
          <p:cNvGrpSpPr/>
          <p:nvPr userDrawn="1"/>
        </p:nvGrpSpPr>
        <p:grpSpPr>
          <a:xfrm>
            <a:off x="381001" y="4947189"/>
            <a:ext cx="11429998" cy="1307462"/>
            <a:chOff x="381002" y="1586204"/>
            <a:chExt cx="11092542" cy="1143000"/>
          </a:xfrm>
          <a:noFill/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4403B1F-0623-4BD2-B70B-E3ED9F3671C8}"/>
                </a:ext>
              </a:extLst>
            </p:cNvPr>
            <p:cNvSpPr/>
            <p:nvPr userDrawn="1"/>
          </p:nvSpPr>
          <p:spPr>
            <a:xfrm>
              <a:off x="381002" y="1586204"/>
              <a:ext cx="3603170" cy="1143000"/>
            </a:xfrm>
            <a:prstGeom prst="rect">
              <a:avLst/>
            </a:prstGeom>
            <a:grp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s-E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CDED4C-41F4-4792-8877-094ECE1843DC}"/>
                </a:ext>
              </a:extLst>
            </p:cNvPr>
            <p:cNvSpPr/>
            <p:nvPr userDrawn="1"/>
          </p:nvSpPr>
          <p:spPr>
            <a:xfrm>
              <a:off x="4125688" y="1586204"/>
              <a:ext cx="3603170" cy="1143000"/>
            </a:xfrm>
            <a:prstGeom prst="rect">
              <a:avLst/>
            </a:prstGeom>
            <a:grp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s-E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9FC6FB-6FB9-4E7B-A3E4-80333D5D8AC7}"/>
                </a:ext>
              </a:extLst>
            </p:cNvPr>
            <p:cNvSpPr/>
            <p:nvPr userDrawn="1"/>
          </p:nvSpPr>
          <p:spPr>
            <a:xfrm>
              <a:off x="7870374" y="1586204"/>
              <a:ext cx="3603170" cy="1143000"/>
            </a:xfrm>
            <a:prstGeom prst="rect">
              <a:avLst/>
            </a:prstGeom>
            <a:grp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s-ES"/>
            </a:p>
          </p:txBody>
        </p:sp>
      </p:grp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C858C55-4106-498C-A87B-C0DCEBE92B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439" y="2185491"/>
            <a:ext cx="3516312" cy="178723"/>
          </a:xfrm>
          <a:prstGeom prst="rect">
            <a:avLst/>
          </a:prstGeom>
        </p:spPr>
        <p:txBody>
          <a:bodyPr anchor="ctr"/>
          <a:lstStyle>
            <a:lvl1pPr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AÑADE UN TÍTLO</a:t>
            </a:r>
            <a:endParaRPr lang="es-ES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6EF2F490-227B-4BBB-87A2-ECAD6B2578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439" y="2385969"/>
            <a:ext cx="3516312" cy="899581"/>
          </a:xfrm>
          <a:prstGeom prst="rect">
            <a:avLst/>
          </a:prstGeom>
        </p:spPr>
        <p:txBody>
          <a:bodyPr anchor="t"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CC98603D-72C6-4818-9539-D3F5DA4EBB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7797" y="2185491"/>
            <a:ext cx="3516312" cy="178723"/>
          </a:xfrm>
          <a:prstGeom prst="rect">
            <a:avLst/>
          </a:prstGeom>
        </p:spPr>
        <p:txBody>
          <a:bodyPr anchor="ctr"/>
          <a:lstStyle>
            <a:lvl1pPr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AÑADE UN TÍTLO</a:t>
            </a:r>
            <a:endParaRPr lang="es-ES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F7539E88-4FE4-43D8-9AF1-CDB3C2D58C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7797" y="2385969"/>
            <a:ext cx="3516312" cy="899581"/>
          </a:xfrm>
          <a:prstGeom prst="rect">
            <a:avLst/>
          </a:prstGeom>
        </p:spPr>
        <p:txBody>
          <a:bodyPr anchor="t"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422B3A78-20C3-461B-909E-D8DE78EF9E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3155" y="2185491"/>
            <a:ext cx="3516312" cy="178723"/>
          </a:xfrm>
          <a:prstGeom prst="rect">
            <a:avLst/>
          </a:prstGeom>
        </p:spPr>
        <p:txBody>
          <a:bodyPr anchor="ctr"/>
          <a:lstStyle>
            <a:lvl1pPr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AÑADE UN TÍTLO</a:t>
            </a:r>
            <a:endParaRPr lang="es-ES"/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7C96F9E-6046-4E48-A1F8-37E7DF7AD2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155" y="2385969"/>
            <a:ext cx="3516312" cy="899581"/>
          </a:xfrm>
          <a:prstGeom prst="rect">
            <a:avLst/>
          </a:prstGeom>
        </p:spPr>
        <p:txBody>
          <a:bodyPr anchor="t"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FA22D4D5-9F06-4574-867F-1575B5B2AF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2439" y="3602514"/>
            <a:ext cx="3516312" cy="178723"/>
          </a:xfrm>
          <a:prstGeom prst="rect">
            <a:avLst/>
          </a:prstGeom>
        </p:spPr>
        <p:txBody>
          <a:bodyPr anchor="ctr"/>
          <a:lstStyle>
            <a:lvl1pPr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AÑADE UN TÍTLO</a:t>
            </a:r>
            <a:endParaRPr lang="es-ES"/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8ED6051-7F52-4468-907E-B868FF8B53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2439" y="3802992"/>
            <a:ext cx="3516312" cy="899581"/>
          </a:xfrm>
          <a:prstGeom prst="rect">
            <a:avLst/>
          </a:prstGeom>
        </p:spPr>
        <p:txBody>
          <a:bodyPr anchor="t"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E11B3F6-B1BC-42BA-A306-ECF25E3BCCE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27797" y="3602514"/>
            <a:ext cx="3516312" cy="178723"/>
          </a:xfrm>
          <a:prstGeom prst="rect">
            <a:avLst/>
          </a:prstGeom>
        </p:spPr>
        <p:txBody>
          <a:bodyPr anchor="ctr"/>
          <a:lstStyle>
            <a:lvl1pPr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AÑADE UN TÍTLO</a:t>
            </a:r>
            <a:endParaRPr lang="es-ES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867344DE-2CD1-418C-8C83-B42CD527B4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7797" y="3802992"/>
            <a:ext cx="3516312" cy="899581"/>
          </a:xfrm>
          <a:prstGeom prst="rect">
            <a:avLst/>
          </a:prstGeom>
        </p:spPr>
        <p:txBody>
          <a:bodyPr anchor="t"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9B4E3EEC-93A2-4E8C-8E96-C255E3F8C9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155" y="3602514"/>
            <a:ext cx="3516312" cy="178723"/>
          </a:xfrm>
          <a:prstGeom prst="rect">
            <a:avLst/>
          </a:prstGeom>
        </p:spPr>
        <p:txBody>
          <a:bodyPr anchor="ctr"/>
          <a:lstStyle>
            <a:lvl1pPr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AÑADE UN TÍTLO</a:t>
            </a:r>
            <a:endParaRPr lang="es-ES"/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F1ADF1C0-EBBB-488D-9496-79D6AEE7B72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3155" y="3802992"/>
            <a:ext cx="3516312" cy="899581"/>
          </a:xfrm>
          <a:prstGeom prst="rect">
            <a:avLst/>
          </a:prstGeom>
        </p:spPr>
        <p:txBody>
          <a:bodyPr anchor="t"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780F1E4-96C1-4FA7-81B6-578B5E0E25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2439" y="5017654"/>
            <a:ext cx="3516312" cy="178723"/>
          </a:xfrm>
          <a:prstGeom prst="rect">
            <a:avLst/>
          </a:prstGeom>
        </p:spPr>
        <p:txBody>
          <a:bodyPr anchor="ctr"/>
          <a:lstStyle>
            <a:lvl1pPr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AÑADE UN TÍTLO</a:t>
            </a:r>
            <a:endParaRPr lang="es-ES"/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E6B1D23-86C0-4A82-8E43-9B66F971DC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439" y="5218132"/>
            <a:ext cx="3516312" cy="899581"/>
          </a:xfrm>
          <a:prstGeom prst="rect">
            <a:avLst/>
          </a:prstGeom>
        </p:spPr>
        <p:txBody>
          <a:bodyPr anchor="t"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00368F52-E493-45D0-A89D-D4C8613653E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27797" y="5017654"/>
            <a:ext cx="3516312" cy="178723"/>
          </a:xfrm>
          <a:prstGeom prst="rect">
            <a:avLst/>
          </a:prstGeom>
        </p:spPr>
        <p:txBody>
          <a:bodyPr anchor="ctr"/>
          <a:lstStyle>
            <a:lvl1pPr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AÑADE UN TÍTLO</a:t>
            </a:r>
            <a:endParaRPr lang="es-ES"/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id="{D4DF5966-34E3-401C-B070-A65249F379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27797" y="5218132"/>
            <a:ext cx="3516312" cy="899581"/>
          </a:xfrm>
          <a:prstGeom prst="rect">
            <a:avLst/>
          </a:prstGeom>
        </p:spPr>
        <p:txBody>
          <a:bodyPr anchor="t"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43" name="Text Placeholder 26">
            <a:extLst>
              <a:ext uri="{FF2B5EF4-FFF2-40B4-BE49-F238E27FC236}">
                <a16:creationId xmlns:a16="http://schemas.microsoft.com/office/drawing/2014/main" id="{BC01FEAB-4258-43B8-9A65-4C912F7E7F7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03155" y="5017654"/>
            <a:ext cx="3516312" cy="178723"/>
          </a:xfrm>
          <a:prstGeom prst="rect">
            <a:avLst/>
          </a:prstGeom>
        </p:spPr>
        <p:txBody>
          <a:bodyPr anchor="ctr"/>
          <a:lstStyle>
            <a:lvl1pPr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AÑADE UN TÍTLO</a:t>
            </a:r>
            <a:endParaRPr lang="es-ES"/>
          </a:p>
        </p:txBody>
      </p:sp>
      <p:sp>
        <p:nvSpPr>
          <p:cNvPr id="44" name="Text Placeholder 26">
            <a:extLst>
              <a:ext uri="{FF2B5EF4-FFF2-40B4-BE49-F238E27FC236}">
                <a16:creationId xmlns:a16="http://schemas.microsoft.com/office/drawing/2014/main" id="{64615061-BD81-4255-99FC-D8B947FE14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03155" y="5218132"/>
            <a:ext cx="3516312" cy="899581"/>
          </a:xfrm>
          <a:prstGeom prst="rect">
            <a:avLst/>
          </a:prstGeom>
        </p:spPr>
        <p:txBody>
          <a:bodyPr anchor="t"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CD31182F-1867-4C36-8D07-5B6250138A7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1000" y="1347434"/>
            <a:ext cx="11430000" cy="54221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GT Sectra Fine Md" panose="000006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68674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08A7B7-8A4D-4E1C-AD75-7ED91136D3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DF29A8D-0E69-477E-AB08-8B38B77B9818}"/>
              </a:ext>
            </a:extLst>
          </p:cNvPr>
          <p:cNvGrpSpPr/>
          <p:nvPr userDrawn="1"/>
        </p:nvGrpSpPr>
        <p:grpSpPr>
          <a:xfrm>
            <a:off x="380999" y="1723292"/>
            <a:ext cx="11430000" cy="4210048"/>
            <a:chOff x="380999" y="1723292"/>
            <a:chExt cx="11430000" cy="421004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626E716-B2E8-49CE-A8E1-2489315752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1000" y="3815861"/>
              <a:ext cx="11429999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F6B623-10A2-4044-8158-7E7CEBD7F7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1000" y="1723292"/>
              <a:ext cx="0" cy="4185124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B2E0728-C7F9-48D3-81E6-0D350B7395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1000" y="1723292"/>
              <a:ext cx="11429999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A6A642E-1CE7-4C55-A894-BD35C9D0D2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0999" y="5908416"/>
              <a:ext cx="11429999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9BC9E4D-697D-4518-9639-E2AC91A71F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10998" y="1723292"/>
              <a:ext cx="0" cy="4185124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1806F60-E7D8-4F95-AABD-463F2EB81C6B}"/>
                </a:ext>
              </a:extLst>
            </p:cNvPr>
            <p:cNvGrpSpPr/>
            <p:nvPr userDrawn="1"/>
          </p:nvGrpSpPr>
          <p:grpSpPr>
            <a:xfrm>
              <a:off x="2661130" y="1748226"/>
              <a:ext cx="6875602" cy="4185114"/>
              <a:chOff x="2661130" y="1748226"/>
              <a:chExt cx="6875602" cy="4185114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8694941-8DC3-4899-9B61-643B8EFFDB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2661130" y="1748226"/>
                <a:ext cx="5862" cy="418511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6A2E003-CBBA-442D-90A9-7835B7D7497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4947121" y="1748226"/>
                <a:ext cx="5862" cy="418511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95B180E-4DA0-4F0B-A03E-98CDC311E20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7233107" y="1748226"/>
                <a:ext cx="5862" cy="418511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296583A-B957-4179-9AFE-6B385CE8200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530870" y="1748226"/>
                <a:ext cx="5862" cy="418511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57D181-97A5-4A0F-97A8-9E27435D1AE4}"/>
              </a:ext>
            </a:extLst>
          </p:cNvPr>
          <p:cNvSpPr txBox="1"/>
          <p:nvPr userDrawn="1"/>
        </p:nvSpPr>
        <p:spPr>
          <a:xfrm>
            <a:off x="380999" y="1828802"/>
            <a:ext cx="440616" cy="400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228600">
              <a:spcAft>
                <a:spcPts val="1200"/>
              </a:spcAft>
            </a:pPr>
            <a:r>
              <a:rPr lang="es-ES_tradnl" sz="2000" b="1" noProof="0">
                <a:solidFill>
                  <a:schemeClr val="accent1"/>
                </a:solidFill>
              </a:rPr>
              <a:t>1.</a:t>
            </a:r>
            <a:endParaRPr lang="es-ES" sz="1600" b="1" noProof="0">
              <a:solidFill>
                <a:schemeClr val="accent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CBB4BE-91D0-4E81-AED8-A1C32A655B36}"/>
              </a:ext>
            </a:extLst>
          </p:cNvPr>
          <p:cNvSpPr txBox="1"/>
          <p:nvPr userDrawn="1"/>
        </p:nvSpPr>
        <p:spPr>
          <a:xfrm>
            <a:off x="2655220" y="1828802"/>
            <a:ext cx="440616" cy="400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228600">
              <a:spcAft>
                <a:spcPts val="1200"/>
              </a:spcAft>
            </a:pPr>
            <a:r>
              <a:rPr lang="es-ES_tradnl" sz="2000" b="1" noProof="0">
                <a:solidFill>
                  <a:schemeClr val="accent1"/>
                </a:solidFill>
              </a:rPr>
              <a:t>2.</a:t>
            </a:r>
            <a:endParaRPr lang="es-ES" sz="1600" b="1" noProof="0">
              <a:solidFill>
                <a:schemeClr val="accent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7D7F5B-E578-416B-88A1-1FA876C480E5}"/>
              </a:ext>
            </a:extLst>
          </p:cNvPr>
          <p:cNvSpPr txBox="1"/>
          <p:nvPr userDrawn="1"/>
        </p:nvSpPr>
        <p:spPr>
          <a:xfrm>
            <a:off x="4964656" y="1828802"/>
            <a:ext cx="440616" cy="400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228600">
              <a:spcAft>
                <a:spcPts val="1200"/>
              </a:spcAft>
            </a:pPr>
            <a:r>
              <a:rPr lang="es-ES_tradnl" sz="2000" b="1" noProof="0">
                <a:solidFill>
                  <a:schemeClr val="accent1"/>
                </a:solidFill>
              </a:rPr>
              <a:t>3.</a:t>
            </a:r>
            <a:endParaRPr lang="es-ES" sz="1600" b="1" noProof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68741D-5BC3-46A6-B3F1-5536DB3DBD3B}"/>
              </a:ext>
            </a:extLst>
          </p:cNvPr>
          <p:cNvSpPr txBox="1"/>
          <p:nvPr userDrawn="1"/>
        </p:nvSpPr>
        <p:spPr>
          <a:xfrm>
            <a:off x="7238877" y="1828802"/>
            <a:ext cx="440616" cy="400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228600">
              <a:spcAft>
                <a:spcPts val="1200"/>
              </a:spcAft>
            </a:pPr>
            <a:r>
              <a:rPr lang="es-ES_tradnl" sz="2000" b="1" noProof="0">
                <a:solidFill>
                  <a:schemeClr val="accent1"/>
                </a:solidFill>
              </a:rPr>
              <a:t>4.</a:t>
            </a:r>
            <a:endParaRPr lang="es-ES" sz="1600" b="1" noProof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A6D395-8FDB-4EE1-9A65-6942AA39A5F1}"/>
              </a:ext>
            </a:extLst>
          </p:cNvPr>
          <p:cNvSpPr txBox="1"/>
          <p:nvPr userDrawn="1"/>
        </p:nvSpPr>
        <p:spPr>
          <a:xfrm>
            <a:off x="9548313" y="1825365"/>
            <a:ext cx="440616" cy="400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228600">
              <a:spcAft>
                <a:spcPts val="1200"/>
              </a:spcAft>
            </a:pPr>
            <a:r>
              <a:rPr lang="es-ES_tradnl" sz="2000" b="1" noProof="0">
                <a:solidFill>
                  <a:schemeClr val="accent1"/>
                </a:solidFill>
              </a:rPr>
              <a:t>5.</a:t>
            </a:r>
            <a:endParaRPr lang="es-ES" sz="1600" b="1" noProof="0">
              <a:solidFill>
                <a:schemeClr val="accent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8F977A-37F7-4EB5-843B-FE610A8B0ED0}"/>
              </a:ext>
            </a:extLst>
          </p:cNvPr>
          <p:cNvSpPr txBox="1"/>
          <p:nvPr userDrawn="1"/>
        </p:nvSpPr>
        <p:spPr>
          <a:xfrm>
            <a:off x="399076" y="3917919"/>
            <a:ext cx="440616" cy="400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228600">
              <a:spcAft>
                <a:spcPts val="1200"/>
              </a:spcAft>
            </a:pPr>
            <a:r>
              <a:rPr lang="es-ES_tradnl" sz="2000" b="1" noProof="0">
                <a:solidFill>
                  <a:schemeClr val="accent1"/>
                </a:solidFill>
              </a:rPr>
              <a:t>6.</a:t>
            </a:r>
            <a:endParaRPr lang="es-ES" sz="1600" b="1" noProof="0">
              <a:solidFill>
                <a:schemeClr val="accent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0C4D7D-D47A-453F-9A19-E09FCD93246D}"/>
              </a:ext>
            </a:extLst>
          </p:cNvPr>
          <p:cNvSpPr txBox="1"/>
          <p:nvPr userDrawn="1"/>
        </p:nvSpPr>
        <p:spPr>
          <a:xfrm>
            <a:off x="2673297" y="3917919"/>
            <a:ext cx="440616" cy="400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228600">
              <a:spcAft>
                <a:spcPts val="1200"/>
              </a:spcAft>
            </a:pPr>
            <a:r>
              <a:rPr lang="es-ES_tradnl" sz="2000" b="1" noProof="0">
                <a:solidFill>
                  <a:schemeClr val="accent1"/>
                </a:solidFill>
              </a:rPr>
              <a:t>7.</a:t>
            </a:r>
            <a:endParaRPr lang="es-ES" sz="1600" b="1" noProof="0">
              <a:solidFill>
                <a:schemeClr val="accent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EB555F-0534-4F77-B17C-BCCA6643EA3B}"/>
              </a:ext>
            </a:extLst>
          </p:cNvPr>
          <p:cNvSpPr txBox="1"/>
          <p:nvPr userDrawn="1"/>
        </p:nvSpPr>
        <p:spPr>
          <a:xfrm>
            <a:off x="4982733" y="3917919"/>
            <a:ext cx="440616" cy="400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228600">
              <a:spcAft>
                <a:spcPts val="1200"/>
              </a:spcAft>
            </a:pPr>
            <a:r>
              <a:rPr lang="es-ES_tradnl" sz="2000" b="1" noProof="0">
                <a:solidFill>
                  <a:schemeClr val="accent1"/>
                </a:solidFill>
              </a:rPr>
              <a:t>8.</a:t>
            </a:r>
            <a:endParaRPr lang="es-ES" sz="1600" b="1" noProof="0">
              <a:solidFill>
                <a:schemeClr val="accent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28FE04-F797-4629-97EF-2F067F85D103}"/>
              </a:ext>
            </a:extLst>
          </p:cNvPr>
          <p:cNvSpPr txBox="1"/>
          <p:nvPr userDrawn="1"/>
        </p:nvSpPr>
        <p:spPr>
          <a:xfrm>
            <a:off x="7256954" y="3917919"/>
            <a:ext cx="440616" cy="400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228600">
              <a:spcAft>
                <a:spcPts val="1200"/>
              </a:spcAft>
            </a:pPr>
            <a:r>
              <a:rPr lang="es-ES_tradnl" sz="2000" b="1" noProof="0">
                <a:solidFill>
                  <a:schemeClr val="accent1"/>
                </a:solidFill>
              </a:rPr>
              <a:t>9.</a:t>
            </a:r>
            <a:endParaRPr lang="es-ES" sz="1600" b="1" noProof="0">
              <a:solidFill>
                <a:schemeClr val="accent1"/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2AD1A23-FA05-4448-BB01-83140C4A2A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915" y="2120165"/>
            <a:ext cx="2028825" cy="401638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5612024D-F477-4AC5-A81B-73FB9019E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355" y="2560919"/>
            <a:ext cx="2028825" cy="1152879"/>
          </a:xfrm>
          <a:prstGeom prst="rect">
            <a:avLst/>
          </a:prstGeo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C9FD94B0-0488-4821-8041-6EAB784C36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72957" y="2125472"/>
            <a:ext cx="2028825" cy="401638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54" name="Text Placeholder 50">
            <a:extLst>
              <a:ext uri="{FF2B5EF4-FFF2-40B4-BE49-F238E27FC236}">
                <a16:creationId xmlns:a16="http://schemas.microsoft.com/office/drawing/2014/main" id="{D2A9F537-5069-4A26-89BF-A3324840AE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3397" y="2566226"/>
            <a:ext cx="2028825" cy="1152879"/>
          </a:xfrm>
          <a:prstGeom prst="rect">
            <a:avLst/>
          </a:prstGeo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55" name="Text Placeholder 50">
            <a:extLst>
              <a:ext uri="{FF2B5EF4-FFF2-40B4-BE49-F238E27FC236}">
                <a16:creationId xmlns:a16="http://schemas.microsoft.com/office/drawing/2014/main" id="{C66B9530-C5A1-469B-B483-0D158B046F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4418" y="2120165"/>
            <a:ext cx="2028825" cy="401638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56" name="Text Placeholder 50">
            <a:extLst>
              <a:ext uri="{FF2B5EF4-FFF2-40B4-BE49-F238E27FC236}">
                <a16:creationId xmlns:a16="http://schemas.microsoft.com/office/drawing/2014/main" id="{38CB3576-FAEF-4237-8EEF-58AA6D1153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64858" y="2560919"/>
            <a:ext cx="2028825" cy="1152879"/>
          </a:xfrm>
          <a:prstGeom prst="rect">
            <a:avLst/>
          </a:prstGeo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57" name="Text Placeholder 50">
            <a:extLst>
              <a:ext uri="{FF2B5EF4-FFF2-40B4-BE49-F238E27FC236}">
                <a16:creationId xmlns:a16="http://schemas.microsoft.com/office/drawing/2014/main" id="{865E344D-0257-47F0-8FF5-B283A1782F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11460" y="2125472"/>
            <a:ext cx="2028825" cy="401638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B83A4903-9C46-43E9-B918-6A071EA88F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1900" y="2566226"/>
            <a:ext cx="2028825" cy="1152879"/>
          </a:xfrm>
          <a:prstGeom prst="rect">
            <a:avLst/>
          </a:prstGeo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0537D3F7-253F-4379-A657-8021EFAF5A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22421" y="2120165"/>
            <a:ext cx="2028825" cy="401638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8CE97BBC-44B5-4AFE-ABEE-1B6A9E290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22861" y="2560919"/>
            <a:ext cx="2028825" cy="1152879"/>
          </a:xfrm>
          <a:prstGeom prst="rect">
            <a:avLst/>
          </a:prstGeo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0C2CFDE9-804F-4A71-8340-1AA4FAD4FD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5475" y="4212719"/>
            <a:ext cx="2028825" cy="401638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2FAEC89B-375B-4D55-92C6-6FD1AE0DBF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5915" y="4653473"/>
            <a:ext cx="2028825" cy="1152879"/>
          </a:xfrm>
          <a:prstGeom prst="rect">
            <a:avLst/>
          </a:prstGeo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63" name="Text Placeholder 50">
            <a:extLst>
              <a:ext uri="{FF2B5EF4-FFF2-40B4-BE49-F238E27FC236}">
                <a16:creationId xmlns:a16="http://schemas.microsoft.com/office/drawing/2014/main" id="{449EB72C-E562-4C1B-8F9A-B54578AC0F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72517" y="4218026"/>
            <a:ext cx="2028825" cy="401638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64" name="Text Placeholder 50">
            <a:extLst>
              <a:ext uri="{FF2B5EF4-FFF2-40B4-BE49-F238E27FC236}">
                <a16:creationId xmlns:a16="http://schemas.microsoft.com/office/drawing/2014/main" id="{C5DB71BF-5AFB-4674-9D13-79492B2D614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72957" y="4658780"/>
            <a:ext cx="2028825" cy="1152879"/>
          </a:xfrm>
          <a:prstGeom prst="rect">
            <a:avLst/>
          </a:prstGeo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65" name="Text Placeholder 50">
            <a:extLst>
              <a:ext uri="{FF2B5EF4-FFF2-40B4-BE49-F238E27FC236}">
                <a16:creationId xmlns:a16="http://schemas.microsoft.com/office/drawing/2014/main" id="{701ACC78-2504-4396-A7FC-582FD76DAA5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63978" y="4212719"/>
            <a:ext cx="2028825" cy="401638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66" name="Text Placeholder 50">
            <a:extLst>
              <a:ext uri="{FF2B5EF4-FFF2-40B4-BE49-F238E27FC236}">
                <a16:creationId xmlns:a16="http://schemas.microsoft.com/office/drawing/2014/main" id="{10F928D8-FD75-4CFC-809A-0D112CCE1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64418" y="4653473"/>
            <a:ext cx="2028825" cy="1152879"/>
          </a:xfrm>
          <a:prstGeom prst="rect">
            <a:avLst/>
          </a:prstGeo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67" name="Text Placeholder 50">
            <a:extLst>
              <a:ext uri="{FF2B5EF4-FFF2-40B4-BE49-F238E27FC236}">
                <a16:creationId xmlns:a16="http://schemas.microsoft.com/office/drawing/2014/main" id="{B24E849F-A611-4A63-811A-21720244E6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11020" y="4218026"/>
            <a:ext cx="2028825" cy="401638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68" name="Text Placeholder 50">
            <a:extLst>
              <a:ext uri="{FF2B5EF4-FFF2-40B4-BE49-F238E27FC236}">
                <a16:creationId xmlns:a16="http://schemas.microsoft.com/office/drawing/2014/main" id="{C750CCD5-4CBF-4607-BAC9-5F58097DC2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11460" y="4658780"/>
            <a:ext cx="2028825" cy="1152879"/>
          </a:xfrm>
          <a:prstGeom prst="rect">
            <a:avLst/>
          </a:prstGeo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61C165-C3B2-4872-A747-EE7F24B415FE}"/>
              </a:ext>
            </a:extLst>
          </p:cNvPr>
          <p:cNvSpPr txBox="1"/>
          <p:nvPr userDrawn="1"/>
        </p:nvSpPr>
        <p:spPr>
          <a:xfrm>
            <a:off x="9542288" y="3917919"/>
            <a:ext cx="440616" cy="400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228600">
              <a:spcAft>
                <a:spcPts val="1200"/>
              </a:spcAft>
            </a:pPr>
            <a:r>
              <a:rPr lang="es-ES_tradnl" sz="2000" b="1" noProof="0">
                <a:solidFill>
                  <a:schemeClr val="accent1"/>
                </a:solidFill>
              </a:rPr>
              <a:t>10.</a:t>
            </a:r>
            <a:endParaRPr lang="es-ES" sz="1600" b="1" noProof="0">
              <a:solidFill>
                <a:schemeClr val="accent1"/>
              </a:solidFill>
            </a:endParaRPr>
          </a:p>
        </p:txBody>
      </p:sp>
      <p:sp>
        <p:nvSpPr>
          <p:cNvPr id="70" name="Text Placeholder 50">
            <a:extLst>
              <a:ext uri="{FF2B5EF4-FFF2-40B4-BE49-F238E27FC236}">
                <a16:creationId xmlns:a16="http://schemas.microsoft.com/office/drawing/2014/main" id="{9B9A1A85-1103-4825-A48F-8FBF0810422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15837" y="4212719"/>
            <a:ext cx="2028825" cy="401638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71" name="Text Placeholder 50">
            <a:extLst>
              <a:ext uri="{FF2B5EF4-FFF2-40B4-BE49-F238E27FC236}">
                <a16:creationId xmlns:a16="http://schemas.microsoft.com/office/drawing/2014/main" id="{B5F5AF52-9B01-482F-B463-4B2D07DFA6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16277" y="4653473"/>
            <a:ext cx="2028825" cy="1152879"/>
          </a:xfrm>
          <a:prstGeom prst="rect">
            <a:avLst/>
          </a:prstGeo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23503DDD-3B2D-4B21-B2EB-F74B1E7F82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798643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B75757C2-9E71-4BFC-88E4-202E8CD23E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6376" y="1199030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800" b="1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18462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08A7B7-8A4D-4E1C-AD75-7ED91136D3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6EB7EC-CC55-44A0-9AE1-33BFC8BBEE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40087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9C00CDC-5E49-4DEB-BD32-A28ADB2B1E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876300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DF29A8D-0E69-477E-AB08-8B38B77B9818}"/>
              </a:ext>
            </a:extLst>
          </p:cNvPr>
          <p:cNvGrpSpPr/>
          <p:nvPr userDrawn="1"/>
        </p:nvGrpSpPr>
        <p:grpSpPr>
          <a:xfrm>
            <a:off x="380999" y="1723292"/>
            <a:ext cx="11430000" cy="4210048"/>
            <a:chOff x="380999" y="1723292"/>
            <a:chExt cx="11430000" cy="421004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626E716-B2E8-49CE-A8E1-2489315752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1000" y="3815861"/>
              <a:ext cx="11429999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F6B623-10A2-4044-8158-7E7CEBD7F7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1000" y="1723292"/>
              <a:ext cx="0" cy="4185124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B2E0728-C7F9-48D3-81E6-0D350B7395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1000" y="1723292"/>
              <a:ext cx="11429999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A6A642E-1CE7-4C55-A894-BD35C9D0D2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0999" y="5908416"/>
              <a:ext cx="11429999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9BC9E4D-697D-4518-9639-E2AC91A71F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10998" y="1723292"/>
              <a:ext cx="0" cy="4185124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1806F60-E7D8-4F95-AABD-463F2EB81C6B}"/>
                </a:ext>
              </a:extLst>
            </p:cNvPr>
            <p:cNvGrpSpPr/>
            <p:nvPr userDrawn="1"/>
          </p:nvGrpSpPr>
          <p:grpSpPr>
            <a:xfrm>
              <a:off x="2661130" y="1748226"/>
              <a:ext cx="6875602" cy="4185114"/>
              <a:chOff x="2661130" y="1748226"/>
              <a:chExt cx="6875602" cy="4185114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8694941-8DC3-4899-9B61-643B8EFFDB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2661130" y="1748226"/>
                <a:ext cx="5862" cy="418511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6A2E003-CBBA-442D-90A9-7835B7D7497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4947121" y="1748226"/>
                <a:ext cx="5862" cy="418511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95B180E-4DA0-4F0B-A03E-98CDC311E20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7233107" y="1748226"/>
                <a:ext cx="5862" cy="418511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296583A-B957-4179-9AFE-6B385CE8200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530870" y="1748226"/>
                <a:ext cx="5862" cy="418511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57D181-97A5-4A0F-97A8-9E27435D1AE4}"/>
              </a:ext>
            </a:extLst>
          </p:cNvPr>
          <p:cNvSpPr txBox="1"/>
          <p:nvPr userDrawn="1"/>
        </p:nvSpPr>
        <p:spPr>
          <a:xfrm>
            <a:off x="380999" y="1828802"/>
            <a:ext cx="440616" cy="400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228600">
              <a:spcAft>
                <a:spcPts val="1200"/>
              </a:spcAft>
            </a:pPr>
            <a:r>
              <a:rPr lang="es-ES_tradnl" sz="2000" b="1" noProof="0">
                <a:solidFill>
                  <a:schemeClr val="accent1"/>
                </a:solidFill>
              </a:rPr>
              <a:t>1.</a:t>
            </a:r>
            <a:endParaRPr lang="es-ES" sz="1600" b="1" noProof="0">
              <a:solidFill>
                <a:schemeClr val="accent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CBB4BE-91D0-4E81-AED8-A1C32A655B36}"/>
              </a:ext>
            </a:extLst>
          </p:cNvPr>
          <p:cNvSpPr txBox="1"/>
          <p:nvPr userDrawn="1"/>
        </p:nvSpPr>
        <p:spPr>
          <a:xfrm>
            <a:off x="2655220" y="1828802"/>
            <a:ext cx="440616" cy="400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228600">
              <a:spcAft>
                <a:spcPts val="1200"/>
              </a:spcAft>
            </a:pPr>
            <a:r>
              <a:rPr lang="es-ES_tradnl" sz="2000" b="1" noProof="0">
                <a:solidFill>
                  <a:schemeClr val="accent1"/>
                </a:solidFill>
              </a:rPr>
              <a:t>2.</a:t>
            </a:r>
            <a:endParaRPr lang="es-ES" sz="1600" b="1" noProof="0">
              <a:solidFill>
                <a:schemeClr val="accent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7D7F5B-E578-416B-88A1-1FA876C480E5}"/>
              </a:ext>
            </a:extLst>
          </p:cNvPr>
          <p:cNvSpPr txBox="1"/>
          <p:nvPr userDrawn="1"/>
        </p:nvSpPr>
        <p:spPr>
          <a:xfrm>
            <a:off x="4964656" y="1828802"/>
            <a:ext cx="440616" cy="400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228600">
              <a:spcAft>
                <a:spcPts val="1200"/>
              </a:spcAft>
            </a:pPr>
            <a:r>
              <a:rPr lang="es-ES_tradnl" sz="2000" b="1" noProof="0">
                <a:solidFill>
                  <a:schemeClr val="accent1"/>
                </a:solidFill>
              </a:rPr>
              <a:t>3.</a:t>
            </a:r>
            <a:endParaRPr lang="es-ES" sz="1600" b="1" noProof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68741D-5BC3-46A6-B3F1-5536DB3DBD3B}"/>
              </a:ext>
            </a:extLst>
          </p:cNvPr>
          <p:cNvSpPr txBox="1"/>
          <p:nvPr userDrawn="1"/>
        </p:nvSpPr>
        <p:spPr>
          <a:xfrm>
            <a:off x="7238877" y="1828802"/>
            <a:ext cx="440616" cy="400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228600">
              <a:spcAft>
                <a:spcPts val="1200"/>
              </a:spcAft>
            </a:pPr>
            <a:r>
              <a:rPr lang="es-ES_tradnl" sz="2000" b="1" noProof="0">
                <a:solidFill>
                  <a:schemeClr val="accent1"/>
                </a:solidFill>
              </a:rPr>
              <a:t>4.</a:t>
            </a:r>
            <a:endParaRPr lang="es-ES" sz="1600" b="1" noProof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A6D395-8FDB-4EE1-9A65-6942AA39A5F1}"/>
              </a:ext>
            </a:extLst>
          </p:cNvPr>
          <p:cNvSpPr txBox="1"/>
          <p:nvPr userDrawn="1"/>
        </p:nvSpPr>
        <p:spPr>
          <a:xfrm>
            <a:off x="9548313" y="1825365"/>
            <a:ext cx="440616" cy="400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228600">
              <a:spcAft>
                <a:spcPts val="1200"/>
              </a:spcAft>
            </a:pPr>
            <a:r>
              <a:rPr lang="es-ES_tradnl" sz="2000" b="1" noProof="0">
                <a:solidFill>
                  <a:schemeClr val="accent1"/>
                </a:solidFill>
              </a:rPr>
              <a:t>5.</a:t>
            </a:r>
            <a:endParaRPr lang="es-ES" sz="1600" b="1" noProof="0">
              <a:solidFill>
                <a:schemeClr val="accent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8F977A-37F7-4EB5-843B-FE610A8B0ED0}"/>
              </a:ext>
            </a:extLst>
          </p:cNvPr>
          <p:cNvSpPr txBox="1"/>
          <p:nvPr userDrawn="1"/>
        </p:nvSpPr>
        <p:spPr>
          <a:xfrm>
            <a:off x="399076" y="3917919"/>
            <a:ext cx="440616" cy="400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228600">
              <a:spcAft>
                <a:spcPts val="1200"/>
              </a:spcAft>
            </a:pPr>
            <a:r>
              <a:rPr lang="es-ES_tradnl" sz="2000" b="1" noProof="0">
                <a:solidFill>
                  <a:schemeClr val="accent1"/>
                </a:solidFill>
              </a:rPr>
              <a:t>6.</a:t>
            </a:r>
            <a:endParaRPr lang="es-ES" sz="1600" b="1" noProof="0">
              <a:solidFill>
                <a:schemeClr val="accent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0C4D7D-D47A-453F-9A19-E09FCD93246D}"/>
              </a:ext>
            </a:extLst>
          </p:cNvPr>
          <p:cNvSpPr txBox="1"/>
          <p:nvPr userDrawn="1"/>
        </p:nvSpPr>
        <p:spPr>
          <a:xfrm>
            <a:off x="2673297" y="3917919"/>
            <a:ext cx="440616" cy="400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228600">
              <a:spcAft>
                <a:spcPts val="1200"/>
              </a:spcAft>
            </a:pPr>
            <a:r>
              <a:rPr lang="es-ES_tradnl" sz="2000" b="1" noProof="0">
                <a:solidFill>
                  <a:schemeClr val="accent1"/>
                </a:solidFill>
              </a:rPr>
              <a:t>7.</a:t>
            </a:r>
            <a:endParaRPr lang="es-ES" sz="1600" b="1" noProof="0">
              <a:solidFill>
                <a:schemeClr val="accent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EB555F-0534-4F77-B17C-BCCA6643EA3B}"/>
              </a:ext>
            </a:extLst>
          </p:cNvPr>
          <p:cNvSpPr txBox="1"/>
          <p:nvPr userDrawn="1"/>
        </p:nvSpPr>
        <p:spPr>
          <a:xfrm>
            <a:off x="4982733" y="3917919"/>
            <a:ext cx="440616" cy="400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228600">
              <a:spcAft>
                <a:spcPts val="1200"/>
              </a:spcAft>
            </a:pPr>
            <a:r>
              <a:rPr lang="es-ES_tradnl" sz="2000" b="1" noProof="0">
                <a:solidFill>
                  <a:schemeClr val="accent1"/>
                </a:solidFill>
              </a:rPr>
              <a:t>8.</a:t>
            </a:r>
            <a:endParaRPr lang="es-ES" sz="1600" b="1" noProof="0">
              <a:solidFill>
                <a:schemeClr val="accent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28FE04-F797-4629-97EF-2F067F85D103}"/>
              </a:ext>
            </a:extLst>
          </p:cNvPr>
          <p:cNvSpPr txBox="1"/>
          <p:nvPr userDrawn="1"/>
        </p:nvSpPr>
        <p:spPr>
          <a:xfrm>
            <a:off x="7256954" y="3917919"/>
            <a:ext cx="440616" cy="400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228600">
              <a:spcAft>
                <a:spcPts val="1200"/>
              </a:spcAft>
            </a:pPr>
            <a:r>
              <a:rPr lang="es-ES_tradnl" sz="2000" b="1" noProof="0">
                <a:solidFill>
                  <a:schemeClr val="accent1"/>
                </a:solidFill>
              </a:rPr>
              <a:t>9.</a:t>
            </a:r>
            <a:endParaRPr lang="es-ES" sz="1600" b="1" noProof="0">
              <a:solidFill>
                <a:schemeClr val="accent1"/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2AD1A23-FA05-4448-BB01-83140C4A2A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915" y="2120165"/>
            <a:ext cx="2028825" cy="401638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5612024D-F477-4AC5-A81B-73FB9019E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355" y="2560919"/>
            <a:ext cx="2028825" cy="1152879"/>
          </a:xfrm>
          <a:prstGeom prst="rect">
            <a:avLst/>
          </a:prstGeo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C9FD94B0-0488-4821-8041-6EAB784C36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72957" y="2125472"/>
            <a:ext cx="2028825" cy="401638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54" name="Text Placeholder 50">
            <a:extLst>
              <a:ext uri="{FF2B5EF4-FFF2-40B4-BE49-F238E27FC236}">
                <a16:creationId xmlns:a16="http://schemas.microsoft.com/office/drawing/2014/main" id="{D2A9F537-5069-4A26-89BF-A3324840AE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3397" y="2566226"/>
            <a:ext cx="2028825" cy="1152879"/>
          </a:xfrm>
          <a:prstGeom prst="rect">
            <a:avLst/>
          </a:prstGeo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55" name="Text Placeholder 50">
            <a:extLst>
              <a:ext uri="{FF2B5EF4-FFF2-40B4-BE49-F238E27FC236}">
                <a16:creationId xmlns:a16="http://schemas.microsoft.com/office/drawing/2014/main" id="{C66B9530-C5A1-469B-B483-0D158B046F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4418" y="2120165"/>
            <a:ext cx="2028825" cy="401638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56" name="Text Placeholder 50">
            <a:extLst>
              <a:ext uri="{FF2B5EF4-FFF2-40B4-BE49-F238E27FC236}">
                <a16:creationId xmlns:a16="http://schemas.microsoft.com/office/drawing/2014/main" id="{38CB3576-FAEF-4237-8EEF-58AA6D1153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64858" y="2560919"/>
            <a:ext cx="2028825" cy="1152879"/>
          </a:xfrm>
          <a:prstGeom prst="rect">
            <a:avLst/>
          </a:prstGeo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57" name="Text Placeholder 50">
            <a:extLst>
              <a:ext uri="{FF2B5EF4-FFF2-40B4-BE49-F238E27FC236}">
                <a16:creationId xmlns:a16="http://schemas.microsoft.com/office/drawing/2014/main" id="{865E344D-0257-47F0-8FF5-B283A1782F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11460" y="2125472"/>
            <a:ext cx="2028825" cy="401638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B83A4903-9C46-43E9-B918-6A071EA88F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1900" y="2566226"/>
            <a:ext cx="2028825" cy="1152879"/>
          </a:xfrm>
          <a:prstGeom prst="rect">
            <a:avLst/>
          </a:prstGeo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0537D3F7-253F-4379-A657-8021EFAF5A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22421" y="2120165"/>
            <a:ext cx="2028825" cy="401638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8CE97BBC-44B5-4AFE-ABEE-1B6A9E290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22861" y="2560919"/>
            <a:ext cx="2028825" cy="1152879"/>
          </a:xfrm>
          <a:prstGeom prst="rect">
            <a:avLst/>
          </a:prstGeo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0C2CFDE9-804F-4A71-8340-1AA4FAD4FD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5475" y="4212719"/>
            <a:ext cx="2028825" cy="401638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2FAEC89B-375B-4D55-92C6-6FD1AE0DBF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5915" y="4653473"/>
            <a:ext cx="2028825" cy="1152879"/>
          </a:xfrm>
          <a:prstGeom prst="rect">
            <a:avLst/>
          </a:prstGeo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63" name="Text Placeholder 50">
            <a:extLst>
              <a:ext uri="{FF2B5EF4-FFF2-40B4-BE49-F238E27FC236}">
                <a16:creationId xmlns:a16="http://schemas.microsoft.com/office/drawing/2014/main" id="{449EB72C-E562-4C1B-8F9A-B54578AC0F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72517" y="4218026"/>
            <a:ext cx="2028825" cy="401638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64" name="Text Placeholder 50">
            <a:extLst>
              <a:ext uri="{FF2B5EF4-FFF2-40B4-BE49-F238E27FC236}">
                <a16:creationId xmlns:a16="http://schemas.microsoft.com/office/drawing/2014/main" id="{C5DB71BF-5AFB-4674-9D13-79492B2D614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72957" y="4658780"/>
            <a:ext cx="2028825" cy="1152879"/>
          </a:xfrm>
          <a:prstGeom prst="rect">
            <a:avLst/>
          </a:prstGeo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65" name="Text Placeholder 50">
            <a:extLst>
              <a:ext uri="{FF2B5EF4-FFF2-40B4-BE49-F238E27FC236}">
                <a16:creationId xmlns:a16="http://schemas.microsoft.com/office/drawing/2014/main" id="{701ACC78-2504-4396-A7FC-582FD76DAA5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63978" y="4212719"/>
            <a:ext cx="2028825" cy="401638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66" name="Text Placeholder 50">
            <a:extLst>
              <a:ext uri="{FF2B5EF4-FFF2-40B4-BE49-F238E27FC236}">
                <a16:creationId xmlns:a16="http://schemas.microsoft.com/office/drawing/2014/main" id="{10F928D8-FD75-4CFC-809A-0D112CCE1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64418" y="4653473"/>
            <a:ext cx="2028825" cy="1152879"/>
          </a:xfrm>
          <a:prstGeom prst="rect">
            <a:avLst/>
          </a:prstGeo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67" name="Text Placeholder 50">
            <a:extLst>
              <a:ext uri="{FF2B5EF4-FFF2-40B4-BE49-F238E27FC236}">
                <a16:creationId xmlns:a16="http://schemas.microsoft.com/office/drawing/2014/main" id="{B24E849F-A611-4A63-811A-21720244E6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11020" y="4218026"/>
            <a:ext cx="2028825" cy="401638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68" name="Text Placeholder 50">
            <a:extLst>
              <a:ext uri="{FF2B5EF4-FFF2-40B4-BE49-F238E27FC236}">
                <a16:creationId xmlns:a16="http://schemas.microsoft.com/office/drawing/2014/main" id="{C750CCD5-4CBF-4607-BAC9-5F58097DC2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11460" y="4658780"/>
            <a:ext cx="2028825" cy="1152879"/>
          </a:xfrm>
          <a:prstGeom prst="rect">
            <a:avLst/>
          </a:prstGeo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61C165-C3B2-4872-A747-EE7F24B415FE}"/>
              </a:ext>
            </a:extLst>
          </p:cNvPr>
          <p:cNvSpPr txBox="1"/>
          <p:nvPr userDrawn="1"/>
        </p:nvSpPr>
        <p:spPr>
          <a:xfrm>
            <a:off x="9542288" y="3917919"/>
            <a:ext cx="440616" cy="400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228600">
              <a:spcAft>
                <a:spcPts val="1200"/>
              </a:spcAft>
            </a:pPr>
            <a:r>
              <a:rPr lang="es-ES_tradnl" sz="2000" b="1" noProof="0">
                <a:solidFill>
                  <a:schemeClr val="accent1"/>
                </a:solidFill>
              </a:rPr>
              <a:t>10.</a:t>
            </a:r>
            <a:endParaRPr lang="es-ES" sz="1600" b="1" noProof="0">
              <a:solidFill>
                <a:schemeClr val="accent1"/>
              </a:solidFill>
            </a:endParaRPr>
          </a:p>
        </p:txBody>
      </p:sp>
      <p:sp>
        <p:nvSpPr>
          <p:cNvPr id="70" name="Text Placeholder 50">
            <a:extLst>
              <a:ext uri="{FF2B5EF4-FFF2-40B4-BE49-F238E27FC236}">
                <a16:creationId xmlns:a16="http://schemas.microsoft.com/office/drawing/2014/main" id="{9B9A1A85-1103-4825-A48F-8FBF0810422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15837" y="4212719"/>
            <a:ext cx="2028825" cy="401638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71" name="Text Placeholder 50">
            <a:extLst>
              <a:ext uri="{FF2B5EF4-FFF2-40B4-BE49-F238E27FC236}">
                <a16:creationId xmlns:a16="http://schemas.microsoft.com/office/drawing/2014/main" id="{B5F5AF52-9B01-482F-B463-4B2D07DFA6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16277" y="4653473"/>
            <a:ext cx="2028825" cy="1152879"/>
          </a:xfrm>
          <a:prstGeom prst="rect">
            <a:avLst/>
          </a:prstGeo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288932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08A7B7-8A4D-4E1C-AD75-7ED91136D3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6EB7EC-CC55-44A0-9AE1-33BFC8BBEE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40087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9C00CDC-5E49-4DEB-BD32-A28ADB2B1E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876300"/>
            <a:ext cx="11430000" cy="266700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graphicFrame>
        <p:nvGraphicFramePr>
          <p:cNvPr id="47" name="Table 5">
            <a:extLst>
              <a:ext uri="{FF2B5EF4-FFF2-40B4-BE49-F238E27FC236}">
                <a16:creationId xmlns:a16="http://schemas.microsoft.com/office/drawing/2014/main" id="{3E13E0CD-1AC6-4DC7-80EA-CA6B4867A171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46558728"/>
              </p:ext>
            </p:extLst>
          </p:nvPr>
        </p:nvGraphicFramePr>
        <p:xfrm>
          <a:off x="381000" y="1238961"/>
          <a:ext cx="1143000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10824910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62112652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45714604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20301793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56535499"/>
                    </a:ext>
                  </a:extLst>
                </a:gridCol>
              </a:tblGrid>
              <a:tr h="2560320"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sz="1400" b="1" i="0" kern="1200" noProof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endParaRPr lang="en-US" sz="1800" b="1" i="0" kern="1200" noProof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marT="9144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="1" i="0" kern="1200" noProof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marR="45720" marT="9144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sz="1400" b="1" i="0" kern="1200" noProof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endParaRPr lang="en-US" sz="1800" b="1" i="0" kern="1200" noProof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marT="9144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="1" i="0" kern="1200" noProof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</a:p>
                  </a:txBody>
                  <a:tcPr marR="45720" marT="9144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sz="1400" b="1" i="0" kern="1200" noProof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endParaRPr lang="en-US" sz="1800" b="1" i="0" kern="1200" noProof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marT="9144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9299103"/>
                  </a:ext>
                </a:extLst>
              </a:tr>
              <a:tr h="2560320"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sz="1400" b="1" i="0" kern="1200" noProof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</a:t>
                      </a:r>
                      <a:endParaRPr lang="en-US" sz="1800" b="1" i="0" kern="1200" noProof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marT="9144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="1" i="0" kern="1200" noProof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</a:t>
                      </a:r>
                    </a:p>
                  </a:txBody>
                  <a:tcPr marR="45720" marT="9144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sz="1400" b="1" i="0" kern="1200" noProof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</a:t>
                      </a:r>
                      <a:endParaRPr lang="en-US" sz="1800" b="1" i="0" kern="1200" noProof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marT="9144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="1" i="0" kern="1200" noProof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</a:t>
                      </a:r>
                    </a:p>
                  </a:txBody>
                  <a:tcPr marR="45720" marT="9144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sz="1400" b="1" i="0" kern="120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</a:t>
                      </a:r>
                    </a:p>
                  </a:txBody>
                  <a:tcPr marR="45720" marT="9144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938066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AC71E2-5C6F-4955-B677-773CB9E99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1608139"/>
            <a:ext cx="2109788" cy="632644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DB96838-C77A-4063-9CED-068649F07E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600" y="2241550"/>
            <a:ext cx="2109788" cy="144621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E8CA038-4736-48C6-B471-824FEAFFB1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44788" y="1608139"/>
            <a:ext cx="2109788" cy="632644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D22FCC5-E28D-45FB-B16B-09075BB873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44788" y="2241550"/>
            <a:ext cx="2109788" cy="144621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6E508F-78F3-496B-A356-7F1806F491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1106" y="1608139"/>
            <a:ext cx="2109788" cy="632644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27102EA-FC6B-488E-8E16-B3E66AF0E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41106" y="2241550"/>
            <a:ext cx="2109788" cy="144621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1FF219E-BFFE-453D-90E8-472611829B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37424" y="1608139"/>
            <a:ext cx="2109788" cy="632644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8C4AFBE-8192-432C-9F47-CDD9A0F43D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37424" y="2241550"/>
            <a:ext cx="2109788" cy="144621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B8D3747-B5BD-498E-A540-A83285E33F4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33742" y="1608139"/>
            <a:ext cx="2109788" cy="632644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061B94A-8CF2-4418-8359-E1AE650106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33742" y="2241550"/>
            <a:ext cx="2109788" cy="144621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66D07C9-178C-474E-8EF5-45C52ABE35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600" y="4182192"/>
            <a:ext cx="2109788" cy="632644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7F827B4-DEC7-482E-BC8D-8EC5675A510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2600" y="4815603"/>
            <a:ext cx="2109788" cy="144621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2148504-A588-4238-A77C-62207AD430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44788" y="4182192"/>
            <a:ext cx="2109788" cy="632644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07D670A4-77FC-4E73-AC3C-2A305869509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44788" y="4815603"/>
            <a:ext cx="2109788" cy="144621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4493187-4FA0-48A0-9708-8FC44DD60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41106" y="4182192"/>
            <a:ext cx="2109788" cy="632644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25983E00-AD97-44C7-9C67-E775C9951A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41106" y="4815603"/>
            <a:ext cx="2109788" cy="144621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8EBC905-736C-45C1-A9FF-D99FAE92C5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37424" y="4182192"/>
            <a:ext cx="2109788" cy="632644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30C1799C-96CB-4A19-81AD-74D1E8BF19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37424" y="4815603"/>
            <a:ext cx="2109788" cy="144621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4F6F5B9-4CE2-4A81-BDA2-6C9255652C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33742" y="4182192"/>
            <a:ext cx="2109788" cy="632644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1"/>
            </a:lvl1pPr>
          </a:lstStyle>
          <a:p>
            <a:pPr lvl="0"/>
            <a:r>
              <a:rPr lang="en-US" err="1"/>
              <a:t>Añade</a:t>
            </a:r>
            <a:r>
              <a:rPr lang="en-US"/>
              <a:t> </a:t>
            </a:r>
            <a:r>
              <a:rPr lang="en-US" err="1"/>
              <a:t>título</a:t>
            </a:r>
            <a:endParaRPr lang="es-ES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44B89C2-ABFC-4DB0-B7CF-0840E2DE0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33742" y="4815603"/>
            <a:ext cx="2109788" cy="144621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1166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editable 0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5">
            <a:extLst>
              <a:ext uri="{FF2B5EF4-FFF2-40B4-BE49-F238E27FC236}">
                <a16:creationId xmlns:a16="http://schemas.microsoft.com/office/drawing/2014/main" id="{4617332C-2861-4D39-BB62-3134DD20D5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397598"/>
            <a:ext cx="1428270" cy="3775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2F7CF06-6FB8-46B4-AD1A-BD12C9D137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775099"/>
            <a:ext cx="5715000" cy="24764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título</a:t>
            </a:r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67717E3-E330-466D-A3D4-37A3B85191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3491921"/>
            <a:ext cx="5714999" cy="109284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Md" panose="000006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subtítulo</a:t>
            </a:r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9120C3BC-967C-40AE-9178-3CFC50B75A79}"/>
              </a:ext>
            </a:extLst>
          </p:cNvPr>
          <p:cNvSpPr txBox="1">
            <a:spLocks/>
          </p:cNvSpPr>
          <p:nvPr userDrawn="1"/>
        </p:nvSpPr>
        <p:spPr>
          <a:xfrm>
            <a:off x="381001" y="6009216"/>
            <a:ext cx="4958028" cy="31280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000" b="0"/>
              <a:t>Advanced Technology Center</a:t>
            </a:r>
          </a:p>
        </p:txBody>
      </p:sp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AA4F290E-AA99-4633-8A8A-E8959FE1C9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603261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84C2CB2-4FB2-4965-A2E7-4A3640116F06}" type="datetime2">
              <a:rPr lang="en-US" smtClean="0"/>
              <a:t>Thursday, November 17, 2022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AEB03-D4E6-4DB9-A4AE-AE24AD076E89}"/>
              </a:ext>
            </a:extLst>
          </p:cNvPr>
          <p:cNvSpPr txBox="1"/>
          <p:nvPr userDrawn="1"/>
        </p:nvSpPr>
        <p:spPr>
          <a:xfrm>
            <a:off x="9041081" y="6040175"/>
            <a:ext cx="2620487" cy="312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s-ES_tradnl" sz="1800" b="1" noProof="0"/>
              <a:t>Accenture</a:t>
            </a:r>
            <a:r>
              <a:rPr lang="es-ES_tradnl" sz="1800" noProof="0"/>
              <a:t> Technology</a:t>
            </a:r>
            <a:endParaRPr lang="es-ES" sz="1800" noProof="0"/>
          </a:p>
        </p:txBody>
      </p:sp>
    </p:spTree>
    <p:extLst>
      <p:ext uri="{BB962C8B-B14F-4D97-AF65-F5344CB8AC3E}">
        <p14:creationId xmlns:p14="http://schemas.microsoft.com/office/powerpoint/2010/main" val="57898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_gradi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9B394635-B73D-40FB-8866-E70162E02E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8E84AB-0FC9-461E-8520-DE3B042D49A3}"/>
              </a:ext>
            </a:extLst>
          </p:cNvPr>
          <p:cNvSpPr/>
          <p:nvPr userDrawn="1"/>
        </p:nvSpPr>
        <p:spPr>
          <a:xfrm>
            <a:off x="533400" y="580293"/>
            <a:ext cx="11125200" cy="5697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21A68A-452B-4A00-B855-450D63C82D42}"/>
              </a:ext>
            </a:extLst>
          </p:cNvPr>
          <p:cNvSpPr txBox="1"/>
          <p:nvPr userDrawn="1"/>
        </p:nvSpPr>
        <p:spPr>
          <a:xfrm>
            <a:off x="83305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>
                    <a:alpha val="75000"/>
                  </a:schemeClr>
                </a:solidFill>
              </a:rPr>
              <a:t>Copyright © 2022 Accenture. All rights reserved.</a:t>
            </a:r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1B84CC39-C04D-4841-B9CC-1D63E071C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‹#›</a:t>
            </a:fld>
            <a:endParaRPr lang="es-ES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314C2626-428C-4323-8179-30E8479AA74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77568" y="2158149"/>
            <a:ext cx="5102870" cy="371324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890C62-B91E-41AD-A29E-C7FCFD41E1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40E0DA0-71A4-4A15-9D52-304D6F989C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567" y="941849"/>
            <a:ext cx="10436868" cy="798643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F65A9EC-E567-4012-83E5-13BB574B97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943" y="1759880"/>
            <a:ext cx="10436868" cy="266700"/>
          </a:xfrm>
          <a:prstGeom prst="rect">
            <a:avLst/>
          </a:prstGeom>
        </p:spPr>
        <p:txBody>
          <a:bodyPr anchor="ctr"/>
          <a:lstStyle>
            <a:lvl1pPr>
              <a:defRPr sz="1800" b="1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591A5732-6471-4144-BA3B-52994C018B7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1566" y="2158149"/>
            <a:ext cx="5102870" cy="371324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26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_gradi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9B394635-B73D-40FB-8866-E70162E02E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8E84AB-0FC9-461E-8520-DE3B042D49A3}"/>
              </a:ext>
            </a:extLst>
          </p:cNvPr>
          <p:cNvSpPr/>
          <p:nvPr userDrawn="1"/>
        </p:nvSpPr>
        <p:spPr>
          <a:xfrm>
            <a:off x="533400" y="580293"/>
            <a:ext cx="11125200" cy="5697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21A68A-452B-4A00-B855-450D63C82D42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>
                    <a:alpha val="75000"/>
                  </a:schemeClr>
                </a:solidFill>
              </a:rPr>
              <a:t>Copyright © 2022 Accenture. All rights reserved.</a:t>
            </a:r>
            <a:endParaRPr lang="en-US" sz="800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1B84CC39-C04D-4841-B9CC-1D63E071C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‹#›</a:t>
            </a:fld>
            <a:endParaRPr lang="es-ES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314C2626-428C-4323-8179-30E8479AA74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77567" y="1928163"/>
            <a:ext cx="10436867" cy="397180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4DDF5AE-468A-4A95-A5BD-9316AC289E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567" y="958035"/>
            <a:ext cx="10436867" cy="40087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92BDE71-42F4-418D-A534-C797F5FE26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7567" y="1453335"/>
            <a:ext cx="10436867" cy="266700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890C62-B91E-41AD-A29E-C7FCFD41E1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62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_gradi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B394635-B73D-40FB-8866-E70162E02E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8E84AB-0FC9-461E-8520-DE3B042D49A3}"/>
              </a:ext>
            </a:extLst>
          </p:cNvPr>
          <p:cNvSpPr/>
          <p:nvPr userDrawn="1"/>
        </p:nvSpPr>
        <p:spPr>
          <a:xfrm>
            <a:off x="533400" y="580293"/>
            <a:ext cx="11125200" cy="5697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21A68A-452B-4A00-B855-450D63C82D42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>
                    <a:alpha val="75000"/>
                  </a:schemeClr>
                </a:solidFill>
              </a:rPr>
              <a:t>Copyright © 2022 Accenture. All rights reserved.</a:t>
            </a:r>
            <a:endParaRPr lang="en-US" sz="800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1B84CC39-C04D-4841-B9CC-1D63E071C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‹#›</a:t>
            </a:fld>
            <a:endParaRPr lang="es-E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4A87D6-52B9-4FED-B13D-E62B39B584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180403DE-1678-4E6B-A882-C8EA7E2AF95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77568" y="2158149"/>
            <a:ext cx="5102870" cy="371324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935AF01-C62C-4E05-8D3E-E1FBABA7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567" y="941849"/>
            <a:ext cx="10436868" cy="798643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6F1885C-5E8E-40FA-92F5-3F3E735D51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943" y="1759880"/>
            <a:ext cx="10436868" cy="266700"/>
          </a:xfrm>
          <a:prstGeom prst="rect">
            <a:avLst/>
          </a:prstGeom>
        </p:spPr>
        <p:txBody>
          <a:bodyPr anchor="ctr"/>
          <a:lstStyle>
            <a:lvl1pPr>
              <a:defRPr sz="1800" b="1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20EB179C-C1A4-4972-A9B3-5F282FBDF16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1566" y="2158149"/>
            <a:ext cx="5102870" cy="371324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79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_gradi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B394635-B73D-40FB-8866-E70162E02E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8E84AB-0FC9-461E-8520-DE3B042D49A3}"/>
              </a:ext>
            </a:extLst>
          </p:cNvPr>
          <p:cNvSpPr/>
          <p:nvPr userDrawn="1"/>
        </p:nvSpPr>
        <p:spPr>
          <a:xfrm>
            <a:off x="533400" y="580293"/>
            <a:ext cx="11125200" cy="5697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21A68A-452B-4A00-B855-450D63C82D42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>
                    <a:alpha val="75000"/>
                  </a:schemeClr>
                </a:solidFill>
              </a:rPr>
              <a:t>Copyright © 2022 Accenture. All rights reserved.</a:t>
            </a:r>
            <a:endParaRPr lang="en-US" sz="800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1B84CC39-C04D-4841-B9CC-1D63E071C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‹#›</a:t>
            </a:fld>
            <a:endParaRPr lang="es-ES"/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61792B58-05C7-4EE1-BCDF-624FC3C477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77567" y="1928163"/>
            <a:ext cx="10436867" cy="397180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8C6A1DB-A767-487A-ABB2-37D1FBE6E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567" y="958035"/>
            <a:ext cx="10436867" cy="40087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97CA8EC-1549-4A72-9CC4-60002C912B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7567" y="1453335"/>
            <a:ext cx="10436867" cy="266700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4A87D6-52B9-4FED-B13D-E62B39B584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12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_gradi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B394635-B73D-40FB-8866-E70162E02E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5" y="1"/>
            <a:ext cx="12188950" cy="68692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8E84AB-0FC9-461E-8520-DE3B042D49A3}"/>
              </a:ext>
            </a:extLst>
          </p:cNvPr>
          <p:cNvSpPr/>
          <p:nvPr userDrawn="1"/>
        </p:nvSpPr>
        <p:spPr>
          <a:xfrm>
            <a:off x="533400" y="580293"/>
            <a:ext cx="11125200" cy="5697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21A68A-452B-4A00-B855-450D63C82D42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>
                    <a:alpha val="75000"/>
                  </a:schemeClr>
                </a:solidFill>
              </a:rPr>
              <a:t>Copyright © 2022 Accenture. All rights reserved.</a:t>
            </a:r>
            <a:endParaRPr lang="en-US" sz="800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1B84CC39-C04D-4841-B9CC-1D63E071C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‹#›</a:t>
            </a:fld>
            <a:endParaRPr lang="es-E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B7A5B9-FEAC-4514-9945-E5848A21CD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4EC00595-1560-41D9-A876-4879D24D042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77568" y="2158149"/>
            <a:ext cx="5102870" cy="371324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CE471DC-756A-4F85-8F9C-9E15E9956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567" y="941849"/>
            <a:ext cx="10436868" cy="798643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B36104EC-C391-4D11-954F-E0BD4CFE36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943" y="1759880"/>
            <a:ext cx="10436868" cy="266700"/>
          </a:xfrm>
          <a:prstGeom prst="rect">
            <a:avLst/>
          </a:prstGeom>
        </p:spPr>
        <p:txBody>
          <a:bodyPr anchor="ctr"/>
          <a:lstStyle>
            <a:lvl1pPr>
              <a:defRPr sz="1800" b="1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9135A320-31E6-42EE-8263-4459DEE44D0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1566" y="2158149"/>
            <a:ext cx="5102870" cy="371324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91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_gradi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B394635-B73D-40FB-8866-E70162E02E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5" y="1"/>
            <a:ext cx="12188950" cy="68692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8E84AB-0FC9-461E-8520-DE3B042D49A3}"/>
              </a:ext>
            </a:extLst>
          </p:cNvPr>
          <p:cNvSpPr/>
          <p:nvPr userDrawn="1"/>
        </p:nvSpPr>
        <p:spPr>
          <a:xfrm>
            <a:off x="533400" y="580293"/>
            <a:ext cx="11125200" cy="5697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21A68A-452B-4A00-B855-450D63C82D42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>
                    <a:alpha val="75000"/>
                  </a:schemeClr>
                </a:solidFill>
              </a:rPr>
              <a:t>Copyright © 2022 Accenture. All rights reserved.</a:t>
            </a:r>
            <a:endParaRPr lang="en-US" sz="800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1B84CC39-C04D-4841-B9CC-1D63E071C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‹#›</a:t>
            </a:fld>
            <a:endParaRPr lang="es-ES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E980B73E-0E1E-4CB2-AE4B-EDADC632614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77567" y="1928163"/>
            <a:ext cx="10436867" cy="397180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497FFBB-AD6C-478C-8DAD-ADB15CF3D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567" y="958035"/>
            <a:ext cx="10436867" cy="40087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D3DADED-5519-46C5-9162-7ED6C5CEDB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7567" y="1453335"/>
            <a:ext cx="10436867" cy="266700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B7A5B9-FEAC-4514-9945-E5848A21CD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09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_gradi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B394635-B73D-40FB-8866-E70162E02E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5" y="857"/>
            <a:ext cx="12188950" cy="68571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8E84AB-0FC9-461E-8520-DE3B042D49A3}"/>
              </a:ext>
            </a:extLst>
          </p:cNvPr>
          <p:cNvSpPr/>
          <p:nvPr userDrawn="1"/>
        </p:nvSpPr>
        <p:spPr>
          <a:xfrm>
            <a:off x="533400" y="580293"/>
            <a:ext cx="11125200" cy="5697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21A68A-452B-4A00-B855-450D63C82D42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>
                    <a:alpha val="75000"/>
                  </a:schemeClr>
                </a:solidFill>
              </a:rPr>
              <a:t>Copyright © 2022 Accenture. All rights reserved.</a:t>
            </a:r>
            <a:endParaRPr lang="en-US" sz="800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1B84CC39-C04D-4841-B9CC-1D63E071C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‹#›</a:t>
            </a:fld>
            <a:endParaRPr lang="es-E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C2A9BA-3022-4E7D-BC5E-70EEB9766D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54957CCC-D2F7-4299-90AD-9F84A81316A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77568" y="2158149"/>
            <a:ext cx="5102870" cy="371324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2963F68-5743-4D97-B14E-81382EFCE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567" y="941849"/>
            <a:ext cx="10436868" cy="798643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CD84693-2516-4AE8-9DB3-3D90AC5D32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943" y="1759880"/>
            <a:ext cx="10436868" cy="266700"/>
          </a:xfrm>
          <a:prstGeom prst="rect">
            <a:avLst/>
          </a:prstGeom>
        </p:spPr>
        <p:txBody>
          <a:bodyPr anchor="ctr"/>
          <a:lstStyle>
            <a:lvl1pPr>
              <a:defRPr sz="1800" b="1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424E87D5-FFA6-4A19-A7A2-414C78BFBAC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1566" y="2158149"/>
            <a:ext cx="5102870" cy="371324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59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_gradi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B394635-B73D-40FB-8866-E70162E02E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5" y="857"/>
            <a:ext cx="12188950" cy="68571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8E84AB-0FC9-461E-8520-DE3B042D49A3}"/>
              </a:ext>
            </a:extLst>
          </p:cNvPr>
          <p:cNvSpPr/>
          <p:nvPr userDrawn="1"/>
        </p:nvSpPr>
        <p:spPr>
          <a:xfrm>
            <a:off x="533400" y="580293"/>
            <a:ext cx="11125200" cy="5697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21A68A-452B-4A00-B855-450D63C82D42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>
                    <a:alpha val="75000"/>
                  </a:schemeClr>
                </a:solidFill>
              </a:rPr>
              <a:t>Copyright © 2022 Accenture. All rights reserved.</a:t>
            </a:r>
            <a:endParaRPr lang="en-US" sz="800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1B84CC39-C04D-4841-B9CC-1D63E071C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‹#›</a:t>
            </a:fld>
            <a:endParaRPr lang="es-ES"/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36D4B952-4090-4F30-8018-20FAAF644DB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77567" y="1928163"/>
            <a:ext cx="10436867" cy="397180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EA83725-89EE-4328-A6E6-A427172954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567" y="958035"/>
            <a:ext cx="10436867" cy="40087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ECFE45C4-E10D-4B32-AC15-8751517867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7567" y="1453335"/>
            <a:ext cx="10436867" cy="266700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C2A9BA-3022-4E7D-BC5E-70EEB9766D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56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_gradien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B394635-B73D-40FB-8866-E70162E02E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5" y="857"/>
            <a:ext cx="12188950" cy="68571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8E84AB-0FC9-461E-8520-DE3B042D49A3}"/>
              </a:ext>
            </a:extLst>
          </p:cNvPr>
          <p:cNvSpPr/>
          <p:nvPr userDrawn="1"/>
        </p:nvSpPr>
        <p:spPr>
          <a:xfrm>
            <a:off x="533400" y="580293"/>
            <a:ext cx="11125200" cy="5697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21A68A-452B-4A00-B855-450D63C82D42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>
                    <a:alpha val="75000"/>
                  </a:schemeClr>
                </a:solidFill>
              </a:rPr>
              <a:t>Copyright © 2022 Accenture. All rights reserved.</a:t>
            </a:r>
            <a:endParaRPr lang="en-US" sz="800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1B84CC39-C04D-4841-B9CC-1D63E071C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‹#›</a:t>
            </a:fld>
            <a:endParaRPr lang="es-E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4BB241-75F8-40A0-99CC-767A75CF55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8833C40E-54CF-4A07-8B0D-B566896393E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77568" y="2158149"/>
            <a:ext cx="5102870" cy="371324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6A97E17-AEF0-47F5-BBB2-AA888B03C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567" y="941849"/>
            <a:ext cx="10436868" cy="798643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74D5FF91-8577-45C4-8192-9B3233244D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943" y="1759880"/>
            <a:ext cx="10436868" cy="266700"/>
          </a:xfrm>
          <a:prstGeom prst="rect">
            <a:avLst/>
          </a:prstGeom>
        </p:spPr>
        <p:txBody>
          <a:bodyPr anchor="ctr"/>
          <a:lstStyle>
            <a:lvl1pPr>
              <a:defRPr sz="1800" b="1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s-ES"/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7247B502-9E74-46C0-BD86-8FFE1151C76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1566" y="2158149"/>
            <a:ext cx="5102870" cy="371324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4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_gradien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B394635-B73D-40FB-8866-E70162E02E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5" y="857"/>
            <a:ext cx="12188950" cy="68571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8E84AB-0FC9-461E-8520-DE3B042D49A3}"/>
              </a:ext>
            </a:extLst>
          </p:cNvPr>
          <p:cNvSpPr/>
          <p:nvPr userDrawn="1"/>
        </p:nvSpPr>
        <p:spPr>
          <a:xfrm>
            <a:off x="533400" y="580293"/>
            <a:ext cx="11125200" cy="5697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21A68A-452B-4A00-B855-450D63C82D42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>
                    <a:alpha val="75000"/>
                  </a:schemeClr>
                </a:solidFill>
              </a:rPr>
              <a:t>Copyright © 2022 Accenture. All rights reserved.</a:t>
            </a:r>
            <a:endParaRPr lang="en-US" sz="800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1B84CC39-C04D-4841-B9CC-1D63E071C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‹#›</a:t>
            </a:fld>
            <a:endParaRPr lang="es-ES"/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EC019A13-FD63-4949-BDC7-0D79960FE90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77567" y="1928163"/>
            <a:ext cx="10436867" cy="397180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Haz click aquí para </a:t>
            </a:r>
            <a:r>
              <a:rPr lang="en-US" err="1"/>
              <a:t>editar</a:t>
            </a:r>
            <a:r>
              <a:rPr lang="en-US"/>
              <a:t> el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8679309-1A15-40BB-BA0B-B737C9B806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567" y="958035"/>
            <a:ext cx="10436867" cy="40087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Haz click aquí para </a:t>
            </a:r>
            <a:r>
              <a:rPr lang="en-GB" err="1"/>
              <a:t>editar</a:t>
            </a:r>
            <a:r>
              <a:rPr lang="en-GB"/>
              <a:t> el </a:t>
            </a:r>
            <a:r>
              <a:rPr lang="en-GB" err="1"/>
              <a:t>título</a:t>
            </a:r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118B734-BBD9-476F-BA82-99615CD90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7567" y="1453335"/>
            <a:ext cx="10436867" cy="266700"/>
          </a:xfrm>
          <a:prstGeom prst="rect">
            <a:avLst/>
          </a:prstGeom>
        </p:spPr>
        <p:txBody>
          <a:bodyPr anchor="ctr"/>
          <a:lstStyle>
            <a:lvl1pPr>
              <a:defRPr sz="12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HAZ CLICK AQUÍ PARA EDITAR EL TEXTO</a:t>
            </a:r>
            <a:endParaRPr lang="es-E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4BB241-75F8-40A0-99CC-767A75CF55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55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3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slideLayout" Target="../slideLayouts/slideLayout83.xml"/><Relationship Id="rId47" Type="http://schemas.openxmlformats.org/officeDocument/2006/relationships/slideLayout" Target="../slideLayouts/slideLayout88.xml"/><Relationship Id="rId50" Type="http://schemas.openxmlformats.org/officeDocument/2006/relationships/slideLayout" Target="../slideLayouts/slideLayout91.xml"/><Relationship Id="rId55" Type="http://schemas.openxmlformats.org/officeDocument/2006/relationships/slideLayout" Target="../slideLayouts/slideLayout96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45" Type="http://schemas.openxmlformats.org/officeDocument/2006/relationships/slideLayout" Target="../slideLayouts/slideLayout86.xml"/><Relationship Id="rId53" Type="http://schemas.openxmlformats.org/officeDocument/2006/relationships/slideLayout" Target="../slideLayouts/slideLayout94.xml"/><Relationship Id="rId58" Type="http://schemas.openxmlformats.org/officeDocument/2006/relationships/slideLayout" Target="../slideLayouts/slideLayout99.xml"/><Relationship Id="rId5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slideLayout" Target="../slideLayouts/slideLayout84.xml"/><Relationship Id="rId48" Type="http://schemas.openxmlformats.org/officeDocument/2006/relationships/slideLayout" Target="../slideLayouts/slideLayout89.xml"/><Relationship Id="rId56" Type="http://schemas.openxmlformats.org/officeDocument/2006/relationships/slideLayout" Target="../slideLayouts/slideLayout97.xml"/><Relationship Id="rId8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92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Relationship Id="rId46" Type="http://schemas.openxmlformats.org/officeDocument/2006/relationships/slideLayout" Target="../slideLayouts/slideLayout87.xml"/><Relationship Id="rId59" Type="http://schemas.openxmlformats.org/officeDocument/2006/relationships/theme" Target="../theme/theme6.xml"/><Relationship Id="rId20" Type="http://schemas.openxmlformats.org/officeDocument/2006/relationships/slideLayout" Target="../slideLayouts/slideLayout61.xml"/><Relationship Id="rId41" Type="http://schemas.openxmlformats.org/officeDocument/2006/relationships/slideLayout" Target="../slideLayouts/slideLayout82.xml"/><Relationship Id="rId54" Type="http://schemas.openxmlformats.org/officeDocument/2006/relationships/slideLayout" Target="../slideLayouts/slideLayout95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49" Type="http://schemas.openxmlformats.org/officeDocument/2006/relationships/slideLayout" Target="../slideLayouts/slideLayout90.xml"/><Relationship Id="rId57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72.xml"/><Relationship Id="rId44" Type="http://schemas.openxmlformats.org/officeDocument/2006/relationships/slideLayout" Target="../slideLayouts/slideLayout85.xml"/><Relationship Id="rId52" Type="http://schemas.openxmlformats.org/officeDocument/2006/relationships/slideLayout" Target="../slideLayouts/slideLayout93.xml"/><Relationship Id="rId60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5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/>
                </a:solidFill>
              </a:rPr>
              <a:t>Copyright © 2021 Accenture. All rights reserved.</a:t>
            </a:r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8" name="Picture 7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1853A1DC-CEA7-4389-92E1-34AA23C87C48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5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934" r:id="rId2"/>
    <p:sldLayoutId id="2147483936" r:id="rId3"/>
    <p:sldLayoutId id="2147483935" r:id="rId4"/>
    <p:sldLayoutId id="2147483881" r:id="rId5"/>
    <p:sldLayoutId id="2147483937" r:id="rId6"/>
    <p:sldLayoutId id="2147483938" r:id="rId7"/>
    <p:sldLayoutId id="2147483939" r:id="rId8"/>
    <p:sldLayoutId id="2147483903" r:id="rId9"/>
    <p:sldLayoutId id="2147483932" r:id="rId10"/>
    <p:sldLayoutId id="2147484000" r:id="rId11"/>
    <p:sldLayoutId id="2147484005" r:id="rId12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5ACBF0"/>
          </p15:clr>
        </p15:guide>
        <p15:guide id="2" orient="horz" pos="3976">
          <p15:clr>
            <a:srgbClr val="5ACBF0"/>
          </p15:clr>
        </p15:guide>
        <p15:guide id="3" pos="240">
          <p15:clr>
            <a:srgbClr val="5ACBF0"/>
          </p15:clr>
        </p15:guide>
        <p15:guide id="4" pos="7440">
          <p15:clr>
            <a:srgbClr val="5ACBF0"/>
          </p15:clr>
        </p15:guide>
        <p15:guide id="5" orient="horz" pos="4148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/>
                </a:solidFill>
              </a:rPr>
              <a:t>Copyright © 2021 Accenture. All rights reserved.</a:t>
            </a:r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C7E9B-9D44-4C50-9CDA-F562790685C3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2022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FF9B96E2-266E-447C-85FC-D7D110A40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pic>
        <p:nvPicPr>
          <p:cNvPr id="10" name="Picture 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FBDEE6B9-9983-4B56-A9F3-288E87E8844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5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70" r:id="rId2"/>
    <p:sldLayoutId id="2147483969" r:id="rId3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5ACBF0"/>
          </p15:clr>
        </p15:guide>
        <p15:guide id="2" orient="horz" pos="3976">
          <p15:clr>
            <a:srgbClr val="5ACBF0"/>
          </p15:clr>
        </p15:guide>
        <p15:guide id="3" pos="240">
          <p15:clr>
            <a:srgbClr val="5ACBF0"/>
          </p15:clr>
        </p15:guide>
        <p15:guide id="4" pos="7440">
          <p15:clr>
            <a:srgbClr val="5ACBF0"/>
          </p15:clr>
        </p15:guide>
        <p15:guide id="5" orient="horz" pos="4148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/>
                </a:solidFill>
              </a:rPr>
              <a:t>Copyright © 2021 Accenture. All rights reserved.</a:t>
            </a:r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C7E9B-9D44-4C50-9CDA-F562790685C3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2022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FF9B96E2-266E-447C-85FC-D7D110A40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pic>
        <p:nvPicPr>
          <p:cNvPr id="10" name="Picture 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FBDEE6B9-9983-4B56-A9F3-288E87E8844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97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2" r:id="rId3"/>
    <p:sldLayoutId id="2147483967" r:id="rId4"/>
    <p:sldLayoutId id="2147483968" r:id="rId5"/>
    <p:sldLayoutId id="2147483992" r:id="rId6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5ACBF0"/>
          </p15:clr>
        </p15:guide>
        <p15:guide id="2" orient="horz" pos="3976">
          <p15:clr>
            <a:srgbClr val="5ACBF0"/>
          </p15:clr>
        </p15:guide>
        <p15:guide id="3" pos="240">
          <p15:clr>
            <a:srgbClr val="5ACBF0"/>
          </p15:clr>
        </p15:guide>
        <p15:guide id="4" pos="7440">
          <p15:clr>
            <a:srgbClr val="5ACBF0"/>
          </p15:clr>
        </p15:guide>
        <p15:guide id="5" orient="horz" pos="4148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/>
                </a:solidFill>
              </a:rPr>
              <a:t>Copyright © 2021 Accenture. All rights reserved.</a:t>
            </a:r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AB783B-FA6C-4176-99AF-9D25290888B5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2022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79CC46C7-55E9-4611-855A-0EFE0C1A22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pic>
        <p:nvPicPr>
          <p:cNvPr id="10" name="Picture 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D992758B-0D0B-4EFE-A91D-2F673FC76F4D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99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4" r:id="rId3"/>
    <p:sldLayoutId id="2147483931" r:id="rId4"/>
    <p:sldLayoutId id="2147483874" r:id="rId5"/>
    <p:sldLayoutId id="2147483940" r:id="rId6"/>
    <p:sldLayoutId id="2147483943" r:id="rId7"/>
    <p:sldLayoutId id="2147483944" r:id="rId8"/>
    <p:sldLayoutId id="2147483875" r:id="rId9"/>
    <p:sldLayoutId id="2147483993" r:id="rId10"/>
    <p:sldLayoutId id="2147483994" r:id="rId11"/>
    <p:sldLayoutId id="2147483995" r:id="rId12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5ACBF0"/>
          </p15:clr>
        </p15:guide>
        <p15:guide id="2" orient="horz" pos="3976">
          <p15:clr>
            <a:srgbClr val="5ACBF0"/>
          </p15:clr>
        </p15:guide>
        <p15:guide id="3" pos="240">
          <p15:clr>
            <a:srgbClr val="5ACBF0"/>
          </p15:clr>
        </p15:guide>
        <p15:guide id="4" pos="7440">
          <p15:clr>
            <a:srgbClr val="5ACBF0"/>
          </p15:clr>
        </p15:guide>
        <p15:guide id="5" orient="horz" pos="4148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/>
                </a:solidFill>
              </a:rPr>
              <a:t>Copyright © 2022 Accenture. All rights reserved.</a:t>
            </a:r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D428F70-9496-4A5E-8E84-83D009681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pic>
        <p:nvPicPr>
          <p:cNvPr id="10" name="Picture 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671535F-C832-4E40-90F9-8C0E3729CA4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29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5ACBF0"/>
          </p15:clr>
        </p15:guide>
        <p15:guide id="2" orient="horz" pos="3976">
          <p15:clr>
            <a:srgbClr val="5ACBF0"/>
          </p15:clr>
        </p15:guide>
        <p15:guide id="3" pos="240">
          <p15:clr>
            <a:srgbClr val="5ACBF0"/>
          </p15:clr>
        </p15:guide>
        <p15:guide id="4" pos="7440">
          <p15:clr>
            <a:srgbClr val="5ACBF0"/>
          </p15:clr>
        </p15:guide>
        <p15:guide id="5" orient="horz" pos="4148">
          <p15:clr>
            <a:srgbClr val="5ACBF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pic>
        <p:nvPicPr>
          <p:cNvPr id="8" name="Picture 7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1853A1DC-CEA7-4389-92E1-34AA23C87C48}"/>
              </a:ext>
            </a:extLst>
          </p:cNvPr>
          <p:cNvPicPr>
            <a:picLocks noChangeAspect="1"/>
          </p:cNvPicPr>
          <p:nvPr userDrawn="1"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14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06" r:id="rId2"/>
    <p:sldLayoutId id="2147484006" r:id="rId3"/>
    <p:sldLayoutId id="2147484007" r:id="rId4"/>
    <p:sldLayoutId id="2147483974" r:id="rId5"/>
    <p:sldLayoutId id="2147484009" r:id="rId6"/>
    <p:sldLayoutId id="2147483929" r:id="rId7"/>
    <p:sldLayoutId id="2147484008" r:id="rId8"/>
    <p:sldLayoutId id="2147483923" r:id="rId9"/>
    <p:sldLayoutId id="2147484010" r:id="rId10"/>
    <p:sldLayoutId id="2147484011" r:id="rId11"/>
    <p:sldLayoutId id="2147483987" r:id="rId12"/>
    <p:sldLayoutId id="2147484012" r:id="rId13"/>
    <p:sldLayoutId id="2147483907" r:id="rId14"/>
    <p:sldLayoutId id="2147483908" r:id="rId15"/>
    <p:sldLayoutId id="2147484025" r:id="rId16"/>
    <p:sldLayoutId id="2147484013" r:id="rId17"/>
    <p:sldLayoutId id="2147483909" r:id="rId18"/>
    <p:sldLayoutId id="2147484014" r:id="rId19"/>
    <p:sldLayoutId id="2147483910" r:id="rId20"/>
    <p:sldLayoutId id="2147483915" r:id="rId21"/>
    <p:sldLayoutId id="2147484015" r:id="rId22"/>
    <p:sldLayoutId id="2147483919" r:id="rId23"/>
    <p:sldLayoutId id="2147484016" r:id="rId24"/>
    <p:sldLayoutId id="2147483648" r:id="rId25"/>
    <p:sldLayoutId id="2147483964" r:id="rId26"/>
    <p:sldLayoutId id="2147483961" r:id="rId27"/>
    <p:sldLayoutId id="2147483963" r:id="rId28"/>
    <p:sldLayoutId id="2147483926" r:id="rId29"/>
    <p:sldLayoutId id="2147483920" r:id="rId30"/>
    <p:sldLayoutId id="2147483930" r:id="rId31"/>
    <p:sldLayoutId id="2147484026" r:id="rId32"/>
    <p:sldLayoutId id="2147484019" r:id="rId33"/>
    <p:sldLayoutId id="2147483921" r:id="rId34"/>
    <p:sldLayoutId id="2147483928" r:id="rId35"/>
    <p:sldLayoutId id="2147484017" r:id="rId36"/>
    <p:sldLayoutId id="2147483924" r:id="rId37"/>
    <p:sldLayoutId id="2147483925" r:id="rId38"/>
    <p:sldLayoutId id="2147484018" r:id="rId39"/>
    <p:sldLayoutId id="2147483916" r:id="rId40"/>
    <p:sldLayoutId id="2147483917" r:id="rId41"/>
    <p:sldLayoutId id="2147484027" r:id="rId42"/>
    <p:sldLayoutId id="2147483918" r:id="rId43"/>
    <p:sldLayoutId id="2147484028" r:id="rId44"/>
    <p:sldLayoutId id="2147483975" r:id="rId45"/>
    <p:sldLayoutId id="2147484020" r:id="rId46"/>
    <p:sldLayoutId id="2147483978" r:id="rId47"/>
    <p:sldLayoutId id="2147484030" r:id="rId48"/>
    <p:sldLayoutId id="2147483952" r:id="rId49"/>
    <p:sldLayoutId id="2147484031" r:id="rId50"/>
    <p:sldLayoutId id="2147483953" r:id="rId51"/>
    <p:sldLayoutId id="2147484032" r:id="rId52"/>
    <p:sldLayoutId id="2147483954" r:id="rId53"/>
    <p:sldLayoutId id="2147484033" r:id="rId54"/>
    <p:sldLayoutId id="2147483955" r:id="rId55"/>
    <p:sldLayoutId id="2147484034" r:id="rId56"/>
    <p:sldLayoutId id="2147483956" r:id="rId57"/>
    <p:sldLayoutId id="2147484035" r:id="rId58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5ACBF0"/>
          </p15:clr>
        </p15:guide>
        <p15:guide id="2" orient="horz" pos="3976">
          <p15:clr>
            <a:srgbClr val="5ACBF0"/>
          </p15:clr>
        </p15:guide>
        <p15:guide id="3" pos="240">
          <p15:clr>
            <a:srgbClr val="5ACBF0"/>
          </p15:clr>
        </p15:guide>
        <p15:guide id="4" pos="7440">
          <p15:clr>
            <a:srgbClr val="5ACBF0"/>
          </p15:clr>
        </p15:guide>
        <p15:guide id="5" orient="horz" pos="4148">
          <p15:clr>
            <a:srgbClr val="5ACBF0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/>
                </a:solidFill>
              </a:rPr>
              <a:t>Copyright © 2021 Accenture. All rights reserved.</a:t>
            </a:r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‹#›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530755-3429-4E06-A7B3-979329AA64DB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6201B0B-27F4-463D-BF87-DFDDD88F6478}"/>
              </a:ext>
            </a:extLst>
          </p:cNvPr>
          <p:cNvSpPr txBox="1">
            <a:spLocks/>
          </p:cNvSpPr>
          <p:nvPr userDrawn="1"/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800" kern="1200" smtClean="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‹#›</a:t>
            </a:fld>
            <a:endParaRPr lang="es-ES"/>
          </a:p>
        </p:txBody>
      </p:sp>
      <p:pic>
        <p:nvPicPr>
          <p:cNvPr id="10" name="Picture 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3E573090-30A5-4716-9B11-0B06FD46E96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3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3911" r:id="rId2"/>
    <p:sldLayoutId id="2147483914" r:id="rId3"/>
    <p:sldLayoutId id="2147484022" r:id="rId4"/>
    <p:sldLayoutId id="2147484023" r:id="rId5"/>
    <p:sldLayoutId id="2147483965" r:id="rId6"/>
    <p:sldLayoutId id="2147484024" r:id="rId7"/>
    <p:sldLayoutId id="2147483966" r:id="rId8"/>
    <p:sldLayoutId id="2147483976" r:id="rId9"/>
    <p:sldLayoutId id="2147484036" r:id="rId10"/>
    <p:sldLayoutId id="2147483977" r:id="rId11"/>
    <p:sldLayoutId id="2147484029" r:id="rId12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5ACBF0"/>
          </p15:clr>
        </p15:guide>
        <p15:guide id="2" orient="horz" pos="3976">
          <p15:clr>
            <a:srgbClr val="5ACBF0"/>
          </p15:clr>
        </p15:guide>
        <p15:guide id="3" pos="240">
          <p15:clr>
            <a:srgbClr val="5ACBF0"/>
          </p15:clr>
        </p15:guide>
        <p15:guide id="4" pos="7440">
          <p15:clr>
            <a:srgbClr val="5ACBF0"/>
          </p15:clr>
        </p15:guide>
        <p15:guide id="5" orient="horz" pos="4148">
          <p15:clr>
            <a:srgbClr val="5ACBF0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/>
                </a:solidFill>
              </a:rPr>
              <a:t>Copyright © 2021 Accenture. All rights reserved.</a:t>
            </a:r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‹#›</a:t>
            </a:fld>
            <a:endParaRPr lang="es-ES"/>
          </a:p>
        </p:txBody>
      </p:sp>
      <p:pic>
        <p:nvPicPr>
          <p:cNvPr id="8" name="Picture 7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1853A1DC-CEA7-4389-92E1-34AA23C87C48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66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5ACBF0"/>
          </p15:clr>
        </p15:guide>
        <p15:guide id="2" orient="horz" pos="3976">
          <p15:clr>
            <a:srgbClr val="5ACBF0"/>
          </p15:clr>
        </p15:guide>
        <p15:guide id="3" pos="240">
          <p15:clr>
            <a:srgbClr val="5ACBF0"/>
          </p15:clr>
        </p15:guide>
        <p15:guide id="4" pos="7440">
          <p15:clr>
            <a:srgbClr val="5ACBF0"/>
          </p15:clr>
        </p15:guide>
        <p15:guide id="5" orient="horz" pos="4148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alexaah/MP2022_Ayuso_Cayetano_Llanos.git" TargetMode="Externa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DB93FAD-A419-4443-A29B-086475CD8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093" y="381001"/>
            <a:ext cx="7997521" cy="3429000"/>
          </a:xfrm>
        </p:spPr>
        <p:txBody>
          <a:bodyPr lIns="91440" tIns="45720" rIns="91440" bIns="45720" anchor="b"/>
          <a:lstStyle/>
          <a:p>
            <a:r>
              <a:rPr lang="es-ES_tradnl"/>
              <a:t>Ejercicio Fin de Master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FB3F260D-90B0-44AE-9BF6-734A780F16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9093" y="4000500"/>
            <a:ext cx="6884561" cy="1092845"/>
          </a:xfrm>
        </p:spPr>
        <p:txBody>
          <a:bodyPr lIns="91440" tIns="45720" rIns="91440" bIns="45720" anchor="t"/>
          <a:lstStyle/>
          <a:p>
            <a:r>
              <a:rPr lang="es-ES_tradnl">
                <a:latin typeface="GT Sectra Fine Md"/>
              </a:rPr>
              <a:t>Azure Grupo 10:</a:t>
            </a:r>
            <a:endParaRPr lang="en-US"/>
          </a:p>
          <a:p>
            <a:r>
              <a:rPr lang="es-ES_tradnl">
                <a:latin typeface="GT Sectra Fine Md"/>
              </a:rPr>
              <a:t> - Alex Ayuso Herranz</a:t>
            </a:r>
          </a:p>
          <a:p>
            <a:r>
              <a:rPr lang="es-ES_tradnl">
                <a:latin typeface="GT Sectra Fine Md"/>
              </a:rPr>
              <a:t> - Vanesa Cayetano Alfaro</a:t>
            </a:r>
          </a:p>
          <a:p>
            <a:r>
              <a:rPr lang="es-ES_tradnl">
                <a:latin typeface="GT Sectra Fine Md"/>
              </a:rPr>
              <a:t> - Aitor Llanos </a:t>
            </a:r>
            <a:r>
              <a:rPr lang="es-ES_tradnl" err="1">
                <a:latin typeface="GT Sectra Fine Md"/>
              </a:rPr>
              <a:t>Irazola</a:t>
            </a:r>
            <a:endParaRPr lang="es-ES_tradnl"/>
          </a:p>
        </p:txBody>
      </p:sp>
      <p:pic>
        <p:nvPicPr>
          <p:cNvPr id="4" name="Picture 3" descr="Shape&#10;&#10;Description automatically generated with low confidence">
            <a:hlinkClick r:id="rId2"/>
            <a:extLst>
              <a:ext uri="{FF2B5EF4-FFF2-40B4-BE49-F238E27FC236}">
                <a16:creationId xmlns:a16="http://schemas.microsoft.com/office/drawing/2014/main" id="{6C074D6C-FED2-EE62-1AEA-65D3E1465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122" y="5393985"/>
            <a:ext cx="908492" cy="90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94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F6070A-775E-A8AC-5E4B-AB2ACE3DE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10</a:t>
            </a:fld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3183C7-915B-AAC2-2077-C60E642A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err="1"/>
              <a:t>Arquitectura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partes</a:t>
            </a:r>
            <a:endParaRPr lang="en-US"/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918AF85B-E75A-999C-0251-FB4F7F06ED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986932"/>
            <a:ext cx="10436868" cy="266700"/>
          </a:xfrm>
        </p:spPr>
        <p:txBody>
          <a:bodyPr/>
          <a:lstStyle/>
          <a:p>
            <a:r>
              <a:rPr lang="es-ES_tradnl" sz="2400" spc="0">
                <a:latin typeface="GT Sectra Fine Rg" panose="00000500000000000000"/>
              </a:rPr>
              <a:t>Apache </a:t>
            </a:r>
            <a:r>
              <a:rPr lang="es-ES_tradnl" sz="2400" spc="0" err="1">
                <a:latin typeface="GT Sectra Fine Rg" panose="00000500000000000000"/>
              </a:rPr>
              <a:t>Spark</a:t>
            </a:r>
            <a:r>
              <a:rPr lang="es-ES_tradnl" sz="2400" spc="0">
                <a:latin typeface="GT Sectra Fine Rg" panose="00000500000000000000"/>
              </a:rPr>
              <a:t> pools: Notebooks</a:t>
            </a:r>
            <a:endParaRPr lang="LID4096" sz="2000" spc="0">
              <a:latin typeface="GT Sectra Fine Rg" panose="00000500000000000000"/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28AA9AB-F018-5B45-AC54-59A89FB84C75}"/>
              </a:ext>
            </a:extLst>
          </p:cNvPr>
          <p:cNvCxnSpPr/>
          <p:nvPr/>
        </p:nvCxnSpPr>
        <p:spPr>
          <a:xfrm>
            <a:off x="4375355" y="2458065"/>
            <a:ext cx="2369574" cy="150433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6">
            <a:extLst>
              <a:ext uri="{FF2B5EF4-FFF2-40B4-BE49-F238E27FC236}">
                <a16:creationId xmlns:a16="http://schemas.microsoft.com/office/drawing/2014/main" id="{492D873E-151C-901A-F905-4D472210DB72}"/>
              </a:ext>
            </a:extLst>
          </p:cNvPr>
          <p:cNvSpPr txBox="1">
            <a:spLocks/>
          </p:cNvSpPr>
          <p:nvPr/>
        </p:nvSpPr>
        <p:spPr>
          <a:xfrm>
            <a:off x="381000" y="1498015"/>
            <a:ext cx="4202608" cy="2363039"/>
          </a:xfrm>
          <a:prstGeom prst="rect">
            <a:avLst/>
          </a:prstGeom>
        </p:spPr>
        <p:txBody>
          <a:bodyPr/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b="1"/>
              <a:t>ETL para el </a:t>
            </a:r>
            <a:r>
              <a:rPr lang="es-ES_tradnl" b="1" err="1"/>
              <a:t>dataset</a:t>
            </a:r>
            <a:r>
              <a:rPr lang="es-ES_tradnl" b="1"/>
              <a:t> de usuarios y grupos musicales: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s-ES_tradnl"/>
              <a:t>Carga de datos desde el data Lake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s-ES_tradnl"/>
              <a:t>Eliminación de nulos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s-ES_tradnl"/>
              <a:t>Selección de columnas necesarias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s-ES_tradnl" err="1"/>
              <a:t>Join</a:t>
            </a:r>
            <a:r>
              <a:rPr lang="es-ES_tradnl"/>
              <a:t> con el </a:t>
            </a:r>
            <a:r>
              <a:rPr lang="es-ES_tradnl" err="1"/>
              <a:t>dataset</a:t>
            </a:r>
            <a:r>
              <a:rPr lang="es-ES_tradnl"/>
              <a:t> de usuarios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s-ES_tradnl"/>
              <a:t>Almacenamiento en Data Lake y </a:t>
            </a:r>
            <a:r>
              <a:rPr lang="es-ES_tradnl" err="1"/>
              <a:t>Hive</a:t>
            </a:r>
            <a:endParaRPr lang="es-ES_tradnl"/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s-ES_tradnl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DDF498D-3BAB-AEE5-C247-40F23BDEE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866" y="4118404"/>
            <a:ext cx="5913632" cy="19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22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F6070A-775E-A8AC-5E4B-AB2ACE3DE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11</a:t>
            </a:fld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3183C7-915B-AAC2-2077-C60E642A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err="1"/>
              <a:t>Arquitectura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partes</a:t>
            </a:r>
            <a:endParaRPr lang="en-US"/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918AF85B-E75A-999C-0251-FB4F7F06ED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986932"/>
            <a:ext cx="10436868" cy="266700"/>
          </a:xfrm>
        </p:spPr>
        <p:txBody>
          <a:bodyPr/>
          <a:lstStyle/>
          <a:p>
            <a:r>
              <a:rPr lang="es-ES_tradnl" sz="2400" spc="0">
                <a:latin typeface="GT Sectra Fine Rg" panose="00000500000000000000"/>
              </a:rPr>
              <a:t>Almacenamiento en tablas </a:t>
            </a:r>
            <a:r>
              <a:rPr lang="es-ES_tradnl" sz="2400" spc="0" err="1">
                <a:latin typeface="GT Sectra Fine Rg" panose="00000500000000000000"/>
              </a:rPr>
              <a:t>Hive</a:t>
            </a:r>
            <a:endParaRPr lang="LID4096" sz="2000" spc="0">
              <a:latin typeface="GT Sectra Fine Rg" panose="00000500000000000000"/>
            </a:endParaRP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6F4DCE61-5FA0-C2E8-A2FC-776153B20D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0" y="1650257"/>
            <a:ext cx="10048568" cy="1407576"/>
          </a:xfrm>
        </p:spPr>
        <p:txBody>
          <a:bodyPr/>
          <a:lstStyle/>
          <a:p>
            <a:r>
              <a:rPr lang="es-ES_tradnl"/>
              <a:t>Almacenamiento de datos procesados con formato </a:t>
            </a:r>
            <a:r>
              <a:rPr lang="es-ES_tradnl" b="1" err="1"/>
              <a:t>Hive</a:t>
            </a:r>
            <a:r>
              <a:rPr lang="es-ES_tradnl"/>
              <a:t> en el Data Lake de Azure </a:t>
            </a:r>
            <a:r>
              <a:rPr lang="es-ES_tradnl" err="1"/>
              <a:t>Synapse</a:t>
            </a:r>
            <a:r>
              <a:rPr lang="es-ES_tradnl"/>
              <a:t> </a:t>
            </a:r>
            <a:r>
              <a:rPr lang="es-ES_tradnl" err="1"/>
              <a:t>Analytics</a:t>
            </a:r>
            <a:r>
              <a:rPr lang="es-ES_tradnl"/>
              <a:t>.</a:t>
            </a:r>
          </a:p>
          <a:p>
            <a:pPr marL="342900" indent="-342900">
              <a:buAutoNum type="arabicPeriod"/>
            </a:pPr>
            <a:r>
              <a:rPr lang="es-ES_tradnl"/>
              <a:t>Creación de vista temporal a partir del </a:t>
            </a:r>
            <a:r>
              <a:rPr lang="es-ES_tradnl" err="1"/>
              <a:t>dataframe</a:t>
            </a:r>
            <a:endParaRPr lang="es-ES_tradnl"/>
          </a:p>
          <a:p>
            <a:pPr marL="342900" indent="-342900">
              <a:buAutoNum type="arabicPeriod"/>
            </a:pPr>
            <a:r>
              <a:rPr lang="es-ES_tradnl"/>
              <a:t>Creación con </a:t>
            </a:r>
            <a:r>
              <a:rPr lang="es-ES_tradnl" err="1"/>
              <a:t>spark</a:t>
            </a:r>
            <a:r>
              <a:rPr lang="es-ES_tradnl"/>
              <a:t> de tablas en formato </a:t>
            </a:r>
            <a:r>
              <a:rPr lang="es-ES_tradnl" err="1"/>
              <a:t>Hive</a:t>
            </a:r>
            <a:r>
              <a:rPr lang="es-ES_tradnl"/>
              <a:t> a partir de las vistas temporales.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1E0C9F-B5D6-B2BD-4167-7A406600D32B}"/>
              </a:ext>
            </a:extLst>
          </p:cNvPr>
          <p:cNvSpPr/>
          <p:nvPr/>
        </p:nvSpPr>
        <p:spPr>
          <a:xfrm>
            <a:off x="9030927" y="3706680"/>
            <a:ext cx="1715731" cy="192720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000" r="-6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14052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F6070A-775E-A8AC-5E4B-AB2ACE3DE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12</a:t>
            </a:fld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3183C7-915B-AAC2-2077-C60E642A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err="1"/>
              <a:t>Arquitectura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partes</a:t>
            </a:r>
            <a:endParaRPr lang="en-US"/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918AF85B-E75A-999C-0251-FB4F7F06ED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986932"/>
            <a:ext cx="10436868" cy="266700"/>
          </a:xfrm>
        </p:spPr>
        <p:txBody>
          <a:bodyPr/>
          <a:lstStyle/>
          <a:p>
            <a:r>
              <a:rPr lang="es-ES_tradnl" sz="2400" spc="0">
                <a:latin typeface="GT Sectra Fine Rg" panose="00000500000000000000"/>
              </a:rPr>
              <a:t>Almacenamiento en SQL</a:t>
            </a:r>
            <a:endParaRPr lang="LID4096" sz="2000" spc="0">
              <a:latin typeface="GT Sectra Fine Rg" panose="00000500000000000000"/>
            </a:endParaRP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6F4DCE61-5FA0-C2E8-A2FC-776153B20D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2116" y="1571598"/>
            <a:ext cx="8524568" cy="355525"/>
          </a:xfrm>
        </p:spPr>
        <p:txBody>
          <a:bodyPr/>
          <a:lstStyle/>
          <a:p>
            <a:r>
              <a:rPr lang="es-ES_tradnl"/>
              <a:t>Almacenamiento de datos procesados en </a:t>
            </a:r>
            <a:r>
              <a:rPr lang="es-ES_tradnl" b="1"/>
              <a:t>Azure SQL Server </a:t>
            </a:r>
            <a:r>
              <a:rPr lang="es-ES_tradnl"/>
              <a:t>desde Azure </a:t>
            </a:r>
            <a:r>
              <a:rPr lang="es-ES_tradnl" err="1"/>
              <a:t>Synapse</a:t>
            </a:r>
            <a:r>
              <a:rPr lang="es-ES_tradnl"/>
              <a:t> </a:t>
            </a:r>
            <a:r>
              <a:rPr lang="es-ES_tradnl" err="1"/>
              <a:t>Analytics</a:t>
            </a:r>
            <a:r>
              <a:rPr lang="es-ES_tradnl"/>
              <a:t>.</a:t>
            </a:r>
          </a:p>
        </p:txBody>
      </p:sp>
      <p:pic>
        <p:nvPicPr>
          <p:cNvPr id="12" name="Imagen 11" descr="Texto&#10;&#10;Descripción generada automáticamente con confianza media">
            <a:extLst>
              <a:ext uri="{FF2B5EF4-FFF2-40B4-BE49-F238E27FC236}">
                <a16:creationId xmlns:a16="http://schemas.microsoft.com/office/drawing/2014/main" id="{2C8E69C0-EF64-00A2-082C-8EC3F783C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68" y="1665514"/>
            <a:ext cx="8077200" cy="519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9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F6070A-775E-A8AC-5E4B-AB2ACE3DE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13</a:t>
            </a:fld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3183C7-915B-AAC2-2077-C60E642A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err="1"/>
              <a:t>Arquitectura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partes</a:t>
            </a:r>
            <a:endParaRPr lang="en-US"/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918AF85B-E75A-999C-0251-FB4F7F06ED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986932"/>
            <a:ext cx="10436868" cy="266700"/>
          </a:xfrm>
        </p:spPr>
        <p:txBody>
          <a:bodyPr/>
          <a:lstStyle/>
          <a:p>
            <a:r>
              <a:rPr lang="es-ES_tradnl" sz="2400" spc="0">
                <a:latin typeface="GT Sectra Fine Rg" panose="00000500000000000000"/>
              </a:rPr>
              <a:t>Visualización: </a:t>
            </a:r>
            <a:r>
              <a:rPr lang="es-ES_tradnl" sz="2400" spc="0" err="1">
                <a:latin typeface="GT Sectra Fine Rg" panose="00000500000000000000"/>
              </a:rPr>
              <a:t>Power</a:t>
            </a:r>
            <a:r>
              <a:rPr lang="es-ES_tradnl" sz="2400" spc="0">
                <a:latin typeface="GT Sectra Fine Rg" panose="00000500000000000000"/>
              </a:rPr>
              <a:t> BI</a:t>
            </a:r>
            <a:endParaRPr lang="LID4096" sz="2000" spc="0">
              <a:latin typeface="GT Sectra Fine Rg" panose="00000500000000000000"/>
            </a:endParaRP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6F4DCE61-5FA0-C2E8-A2FC-776153B20D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2116" y="1571598"/>
            <a:ext cx="8524568" cy="1437073"/>
          </a:xfrm>
        </p:spPr>
        <p:txBody>
          <a:bodyPr/>
          <a:lstStyle/>
          <a:p>
            <a:r>
              <a:rPr lang="es-ES_tradnl"/>
              <a:t>Conexión de </a:t>
            </a:r>
            <a:r>
              <a:rPr lang="es-ES_tradnl" b="1" err="1"/>
              <a:t>Power</a:t>
            </a:r>
            <a:r>
              <a:rPr lang="es-ES_tradnl" b="1"/>
              <a:t> BI </a:t>
            </a:r>
            <a:r>
              <a:rPr lang="es-ES_tradnl"/>
              <a:t>con Azure SQL Server y creación de un DAR: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b="1" err="1"/>
              <a:t>Dashboard</a:t>
            </a:r>
            <a:endParaRPr lang="es-ES_tradnl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b="1" err="1"/>
              <a:t>Analysis</a:t>
            </a:r>
            <a:endParaRPr lang="es-ES_tradnl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b="1" err="1"/>
              <a:t>Reporting</a:t>
            </a:r>
            <a:endParaRPr lang="es-ES_tradnl" b="1"/>
          </a:p>
          <a:p>
            <a:endParaRPr lang="es-ES_tradn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6531380-633F-489E-3E27-09F4093A3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" y="3326637"/>
            <a:ext cx="3207439" cy="179892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1DE303B-DB79-7895-5B9E-BEEE8F21E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433" y="4376911"/>
            <a:ext cx="3295930" cy="181898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0C5E391-C7A8-6F42-8445-6E0051DFC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761" y="3272248"/>
            <a:ext cx="3295930" cy="185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88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D7DAF84F-17EC-CE0A-ED28-2793C6D8B92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981352216"/>
              </p:ext>
            </p:extLst>
          </p:nvPr>
        </p:nvGraphicFramePr>
        <p:xfrm>
          <a:off x="381000" y="1306287"/>
          <a:ext cx="11429999" cy="4926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C9194F-9B18-F64C-54BD-5B9AF4693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14</a:t>
            </a:fld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D5B23D-36AF-58EE-D7FB-E28AD894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Problemas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16343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D7DAF84F-17EC-CE0A-ED28-2793C6D8B92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30332662"/>
              </p:ext>
            </p:extLst>
          </p:nvPr>
        </p:nvGraphicFramePr>
        <p:xfrm>
          <a:off x="381000" y="1306287"/>
          <a:ext cx="11429999" cy="4926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C9194F-9B18-F64C-54BD-5B9AF4693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15</a:t>
            </a:fld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D5B23D-36AF-58EE-D7FB-E28AD894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Mejoras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54245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EA3F505-443F-48DA-B677-436020967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2318273"/>
            <a:ext cx="7040753" cy="2221454"/>
          </a:xfrm>
        </p:spPr>
        <p:txBody>
          <a:bodyPr/>
          <a:lstStyle/>
          <a:p>
            <a:r>
              <a:rPr lang="es-ES_tradnl"/>
              <a:t>Gracias</a:t>
            </a:r>
            <a:endParaRPr lang="es-E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2F6780-2B14-485B-AD86-46B6D916DBC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95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CA88C8-96D0-07F5-4507-64247B44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Índice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A4E5B6-425E-6D67-F3D8-98247D32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1200"/>
              </a:spcAft>
            </a:pPr>
            <a:fld id="{CC9E6EB9-168E-4914-8CC7-2E853AFB4F1B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 algn="r">
                <a:spcAft>
                  <a:spcPts val="1200"/>
                </a:spcAft>
              </a:pPr>
              <a:t>2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56C2F7A3-B063-8425-8606-70DDC603A0E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3229521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543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886A87-3B63-F1B4-3123-978B461EBE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3</a:t>
            </a:fld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C8B49F-EDD7-B1F3-777B-A3F7A201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Arquitectura</a:t>
            </a:r>
            <a:endParaRPr lang="en-US" err="1"/>
          </a:p>
        </p:txBody>
      </p:sp>
      <p:pic>
        <p:nvPicPr>
          <p:cNvPr id="12" name="Marcador de contenido 11" descr="Gráfico&#10;&#10;Descripción generada automáticamente">
            <a:extLst>
              <a:ext uri="{FF2B5EF4-FFF2-40B4-BE49-F238E27FC236}">
                <a16:creationId xmlns:a16="http://schemas.microsoft.com/office/drawing/2014/main" id="{554F0B49-ADFE-1CAA-5B8A-31FC162684B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" y="991692"/>
            <a:ext cx="11786062" cy="4989241"/>
          </a:xfrm>
        </p:spPr>
      </p:pic>
    </p:spTree>
    <p:extLst>
      <p:ext uri="{BB962C8B-B14F-4D97-AF65-F5344CB8AC3E}">
        <p14:creationId xmlns:p14="http://schemas.microsoft.com/office/powerpoint/2010/main" val="2013400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F6070A-775E-A8AC-5E4B-AB2ACE3DE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4</a:t>
            </a:fld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3183C7-915B-AAC2-2077-C60E642A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err="1"/>
              <a:t>Arquitectura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partes</a:t>
            </a:r>
          </a:p>
        </p:txBody>
      </p:sp>
      <p:graphicFrame>
        <p:nvGraphicFramePr>
          <p:cNvPr id="16" name="Content Placeholder 1">
            <a:extLst>
              <a:ext uri="{FF2B5EF4-FFF2-40B4-BE49-F238E27FC236}">
                <a16:creationId xmlns:a16="http://schemas.microsoft.com/office/drawing/2014/main" id="{46B3D6B3-CA5B-C1DF-C82F-62F7AD5D74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7506226"/>
              </p:ext>
            </p:extLst>
          </p:nvPr>
        </p:nvGraphicFramePr>
        <p:xfrm>
          <a:off x="533400" y="1458687"/>
          <a:ext cx="11429999" cy="4926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2423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F6070A-775E-A8AC-5E4B-AB2ACE3DE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5</a:t>
            </a:fld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3183C7-915B-AAC2-2077-C60E642A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err="1"/>
              <a:t>Arquitectura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partes</a:t>
            </a:r>
            <a:endParaRPr lang="en-US"/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918AF85B-E75A-999C-0251-FB4F7F06ED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986932"/>
            <a:ext cx="10436868" cy="266700"/>
          </a:xfrm>
        </p:spPr>
        <p:txBody>
          <a:bodyPr/>
          <a:lstStyle/>
          <a:p>
            <a:r>
              <a:rPr lang="es-ES_tradnl" sz="2400" spc="0">
                <a:latin typeface="GT Sectra Fine Rg" panose="00000500000000000000"/>
              </a:rPr>
              <a:t>¿Por qué Azure </a:t>
            </a:r>
            <a:r>
              <a:rPr lang="es-ES_tradnl" sz="2400" spc="0" err="1">
                <a:latin typeface="GT Sectra Fine Rg" panose="00000500000000000000"/>
              </a:rPr>
              <a:t>Synapse</a:t>
            </a:r>
            <a:r>
              <a:rPr lang="es-ES_tradnl" sz="2400" spc="0">
                <a:latin typeface="GT Sectra Fine Rg" panose="00000500000000000000"/>
              </a:rPr>
              <a:t> </a:t>
            </a:r>
            <a:r>
              <a:rPr lang="es-ES_tradnl" sz="2400" spc="0" err="1">
                <a:latin typeface="GT Sectra Fine Rg" panose="00000500000000000000"/>
              </a:rPr>
              <a:t>Analytics</a:t>
            </a:r>
            <a:r>
              <a:rPr lang="es-ES_tradnl" sz="2400" spc="0">
                <a:latin typeface="GT Sectra Fine Rg" panose="00000500000000000000"/>
              </a:rPr>
              <a:t>?</a:t>
            </a:r>
            <a:endParaRPr lang="LID4096" sz="2000" spc="0">
              <a:latin typeface="GT Sectra Fine Rg" panose="00000500000000000000"/>
            </a:endParaRP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6F4DCE61-5FA0-C2E8-A2FC-776153B20D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1" y="1592045"/>
            <a:ext cx="8291052" cy="3363413"/>
          </a:xfrm>
        </p:spPr>
        <p:txBody>
          <a:bodyPr/>
          <a:lstStyle/>
          <a:p>
            <a:r>
              <a:rPr lang="es-ES_tradnl" b="1"/>
              <a:t>Azure </a:t>
            </a:r>
            <a:r>
              <a:rPr lang="es-ES_tradnl" b="1" err="1"/>
              <a:t>Synapse</a:t>
            </a:r>
            <a:r>
              <a:rPr lang="es-ES_tradnl" b="1"/>
              <a:t> </a:t>
            </a:r>
            <a:r>
              <a:rPr lang="es-ES_tradnl" b="1" err="1"/>
              <a:t>Analytics</a:t>
            </a:r>
            <a:r>
              <a:rPr lang="es-ES_tradnl"/>
              <a:t>, servicio de Azure que nos permite integrar todas las herramientas necesarias: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/>
              <a:t>Ingesta de datos en </a:t>
            </a:r>
            <a:r>
              <a:rPr lang="es-ES_tradnl" b="1"/>
              <a:t>Data Lake Storage Gen2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/>
              <a:t>Procesamiento con Apache </a:t>
            </a:r>
            <a:r>
              <a:rPr lang="es-ES_tradnl" b="1" err="1"/>
              <a:t>Spark</a:t>
            </a:r>
            <a:r>
              <a:rPr lang="es-ES_tradnl"/>
              <a:t> en </a:t>
            </a:r>
            <a:r>
              <a:rPr lang="es-ES_tradnl" b="1"/>
              <a:t>Scala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/>
              <a:t>Explorador de datos con </a:t>
            </a:r>
            <a:r>
              <a:rPr lang="es-ES_tradnl" b="1"/>
              <a:t>Data Explorer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/>
              <a:t>Almacenamiento en </a:t>
            </a:r>
            <a:r>
              <a:rPr lang="es-ES_tradnl" b="1"/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/>
              <a:t>Automatización con </a:t>
            </a:r>
            <a:r>
              <a:rPr lang="es-ES_tradnl" b="1"/>
              <a:t>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b="1" err="1"/>
              <a:t>Monotorización</a:t>
            </a:r>
            <a:endParaRPr lang="es-ES_tradnl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/>
              <a:t>Integración con otros servicios, como </a:t>
            </a:r>
            <a:r>
              <a:rPr lang="es-ES_tradnl" b="1" err="1"/>
              <a:t>Power</a:t>
            </a:r>
            <a:r>
              <a:rPr lang="es-ES_tradnl" b="1"/>
              <a:t> BI</a:t>
            </a:r>
            <a:endParaRPr lang="LID4096" b="1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BB0B3DF-40A1-29D1-FEC1-47234270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921" y="3943128"/>
            <a:ext cx="6668078" cy="225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80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F6070A-775E-A8AC-5E4B-AB2ACE3DE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6</a:t>
            </a:fld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3183C7-915B-AAC2-2077-C60E642A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err="1"/>
              <a:t>Arquitectura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partes</a:t>
            </a:r>
            <a:endParaRPr lang="en-US"/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918AF85B-E75A-999C-0251-FB4F7F06ED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986932"/>
            <a:ext cx="10436868" cy="266700"/>
          </a:xfrm>
        </p:spPr>
        <p:txBody>
          <a:bodyPr lIns="91440" tIns="45720" rIns="91440" bIns="45720" anchor="ctr"/>
          <a:lstStyle/>
          <a:p>
            <a:r>
              <a:rPr lang="es-ES_tradnl" sz="2400" spc="0">
                <a:latin typeface="GT Sectra Fine Rg" panose="00000500000000000000"/>
              </a:rPr>
              <a:t>Azure </a:t>
            </a:r>
            <a:r>
              <a:rPr lang="es-ES_tradnl" sz="2400" spc="0" err="1">
                <a:latin typeface="GT Sectra Fine Rg" panose="00000500000000000000"/>
              </a:rPr>
              <a:t>Synapse</a:t>
            </a:r>
            <a:r>
              <a:rPr lang="es-ES_tradnl" sz="2400" spc="0">
                <a:latin typeface="GT Sectra Fine Rg" panose="00000500000000000000"/>
              </a:rPr>
              <a:t> Pipelines</a:t>
            </a:r>
            <a:endParaRPr lang="LID4096" sz="2000" spc="0">
              <a:latin typeface="GT Sectra Fine Rg" panose="00000500000000000000"/>
            </a:endParaRP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6F4DCE61-5FA0-C2E8-A2FC-776153B20D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62328" y="3947445"/>
            <a:ext cx="5181749" cy="2439246"/>
          </a:xfrm>
        </p:spPr>
        <p:txBody>
          <a:bodyPr lIns="91440" tIns="45720" rIns="91440" bIns="45720" anchor="t"/>
          <a:lstStyle/>
          <a:p>
            <a:r>
              <a:rPr lang="es-ES_tradnl" err="1"/>
              <a:t>Datasets</a:t>
            </a:r>
            <a:r>
              <a:rPr lang="es-ES_tradnl"/>
              <a:t> usados: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err="1"/>
              <a:t>Dataset</a:t>
            </a:r>
            <a:r>
              <a:rPr lang="es-ES_tradnl"/>
              <a:t> de usuarios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err="1"/>
              <a:t>Dataset</a:t>
            </a:r>
            <a:r>
              <a:rPr lang="es-ES_tradnl"/>
              <a:t> de usuarios y grupos musicales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err="1"/>
              <a:t>Dataset</a:t>
            </a:r>
            <a:r>
              <a:rPr lang="es-ES_tradnl"/>
              <a:t> de horóscopos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err="1"/>
              <a:t>Dataset</a:t>
            </a:r>
            <a:r>
              <a:rPr lang="es-ES_tradnl"/>
              <a:t> de continentes y países </a:t>
            </a:r>
            <a:endParaRPr lang="LID4096"/>
          </a:p>
        </p:txBody>
      </p:sp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30729ED2-5F32-681F-3C45-A8C04D3D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237" y="4194866"/>
            <a:ext cx="3462592" cy="2191569"/>
          </a:xfrm>
          <a:prstGeom prst="rect">
            <a:avLst/>
          </a:prstGeom>
        </p:spPr>
      </p:pic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AD653C22-9C91-C92A-9DF8-47506875CC84}"/>
              </a:ext>
            </a:extLst>
          </p:cNvPr>
          <p:cNvSpPr txBox="1">
            <a:spLocks/>
          </p:cNvSpPr>
          <p:nvPr/>
        </p:nvSpPr>
        <p:spPr>
          <a:xfrm>
            <a:off x="4202313" y="1902910"/>
            <a:ext cx="6497931" cy="183558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/>
              <a:t>Ingesta de datos realizada con Azure </a:t>
            </a:r>
            <a:r>
              <a:rPr lang="es-ES_tradnl" err="1"/>
              <a:t>Synapse</a:t>
            </a:r>
            <a:r>
              <a:rPr lang="es-ES_tradnl"/>
              <a:t> Pipelines, copian los ficheros desde el Blob Storage donde se almacenan inicialmente los ficheros, al Data Lake Gen 2 de </a:t>
            </a:r>
            <a:r>
              <a:rPr lang="es-ES_tradnl" err="1"/>
              <a:t>Synapse</a:t>
            </a:r>
            <a:r>
              <a:rPr lang="es-ES_tradnl"/>
              <a:t> donde se trabaja con los ficheros.</a:t>
            </a:r>
          </a:p>
          <a:p>
            <a:r>
              <a:rPr lang="es-ES_tradnl"/>
              <a:t>La ingesta está planificada para ejecutarse todos los días a las 10 de la mañana por si apareciesen datos nuevos.</a:t>
            </a:r>
          </a:p>
        </p:txBody>
      </p:sp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33DDC16-F713-0492-6B3F-999FA3C29F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88" b="-806"/>
          <a:stretch/>
        </p:blipFill>
        <p:spPr>
          <a:xfrm>
            <a:off x="459179" y="1811894"/>
            <a:ext cx="3089509" cy="144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28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F6070A-775E-A8AC-5E4B-AB2ACE3DE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7</a:t>
            </a:fld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3183C7-915B-AAC2-2077-C60E642A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err="1"/>
              <a:t>Arquitectura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partes</a:t>
            </a:r>
            <a:endParaRPr lang="en-US"/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918AF85B-E75A-999C-0251-FB4F7F06ED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986932"/>
            <a:ext cx="10436868" cy="266700"/>
          </a:xfrm>
        </p:spPr>
        <p:txBody>
          <a:bodyPr/>
          <a:lstStyle/>
          <a:p>
            <a:r>
              <a:rPr lang="es-ES_tradnl" sz="2400" spc="0">
                <a:latin typeface="GT Sectra Fine Rg" panose="00000500000000000000"/>
              </a:rPr>
              <a:t>Apache </a:t>
            </a:r>
            <a:r>
              <a:rPr lang="es-ES_tradnl" sz="2400" spc="0" err="1">
                <a:latin typeface="GT Sectra Fine Rg" panose="00000500000000000000"/>
              </a:rPr>
              <a:t>Spark</a:t>
            </a:r>
            <a:r>
              <a:rPr lang="es-ES_tradnl" sz="2400" spc="0">
                <a:latin typeface="GT Sectra Fine Rg" panose="00000500000000000000"/>
              </a:rPr>
              <a:t> pools: Notebooks</a:t>
            </a:r>
            <a:endParaRPr lang="LID4096" sz="2000" spc="0">
              <a:latin typeface="GT Sectra Fine Rg" panose="00000500000000000000"/>
            </a:endParaRPr>
          </a:p>
        </p:txBody>
      </p: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933514E8-D824-84A3-064B-BAC2267D588F}"/>
              </a:ext>
            </a:extLst>
          </p:cNvPr>
          <p:cNvSpPr txBox="1">
            <a:spLocks/>
          </p:cNvSpPr>
          <p:nvPr/>
        </p:nvSpPr>
        <p:spPr>
          <a:xfrm>
            <a:off x="381000" y="1659622"/>
            <a:ext cx="3809318" cy="2184791"/>
          </a:xfrm>
          <a:prstGeom prst="rect">
            <a:avLst/>
          </a:prstGeom>
        </p:spPr>
        <p:txBody>
          <a:bodyPr/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b="1"/>
              <a:t>ETL para el </a:t>
            </a:r>
            <a:r>
              <a:rPr lang="es-ES_tradnl" b="1" err="1"/>
              <a:t>dataset</a:t>
            </a:r>
            <a:r>
              <a:rPr lang="es-ES_tradnl" b="1"/>
              <a:t> de </a:t>
            </a:r>
            <a:r>
              <a:rPr lang="es-ES_tradnl" b="1" err="1"/>
              <a:t>horoscopos</a:t>
            </a:r>
            <a:r>
              <a:rPr lang="es-ES_tradnl" b="1"/>
              <a:t>: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s-ES_tradnl"/>
              <a:t>Carga de datos desde el data Lake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s-ES_tradnl"/>
              <a:t>Selección de columnas necesarias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s-ES_tradnl"/>
              <a:t>Transformación de columnas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s-ES_tradnl"/>
              <a:t>Transformación formato fecha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s-ES_tradnl"/>
              <a:t>Almacenamiento en Data Lake y </a:t>
            </a:r>
            <a:r>
              <a:rPr lang="es-ES_tradnl" err="1"/>
              <a:t>Hive</a:t>
            </a:r>
            <a:endParaRPr lang="es-ES_tradnl"/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s-ES_tradnl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C34C937-7560-B91C-EFF8-B511F52DE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149" y="2752017"/>
            <a:ext cx="4244708" cy="3444538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28AA9AB-F018-5B45-AC54-59A89FB84C75}"/>
              </a:ext>
            </a:extLst>
          </p:cNvPr>
          <p:cNvCxnSpPr/>
          <p:nvPr/>
        </p:nvCxnSpPr>
        <p:spPr>
          <a:xfrm>
            <a:off x="4375355" y="2458065"/>
            <a:ext cx="2369574" cy="150433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078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F6070A-775E-A8AC-5E4B-AB2ACE3DE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8</a:t>
            </a:fld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3183C7-915B-AAC2-2077-C60E642A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err="1"/>
              <a:t>Arquitectura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partes</a:t>
            </a:r>
            <a:endParaRPr lang="en-US"/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918AF85B-E75A-999C-0251-FB4F7F06ED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986932"/>
            <a:ext cx="10436868" cy="266700"/>
          </a:xfrm>
        </p:spPr>
        <p:txBody>
          <a:bodyPr/>
          <a:lstStyle/>
          <a:p>
            <a:r>
              <a:rPr lang="es-ES_tradnl" sz="2400" spc="0">
                <a:latin typeface="GT Sectra Fine Rg" panose="00000500000000000000"/>
              </a:rPr>
              <a:t>Apache </a:t>
            </a:r>
            <a:r>
              <a:rPr lang="es-ES_tradnl" sz="2400" spc="0" err="1">
                <a:latin typeface="GT Sectra Fine Rg" panose="00000500000000000000"/>
              </a:rPr>
              <a:t>Spark</a:t>
            </a:r>
            <a:r>
              <a:rPr lang="es-ES_tradnl" sz="2400" spc="0">
                <a:latin typeface="GT Sectra Fine Rg" panose="00000500000000000000"/>
              </a:rPr>
              <a:t> pools: Notebooks</a:t>
            </a:r>
            <a:endParaRPr lang="LID4096" sz="2000" spc="0">
              <a:latin typeface="GT Sectra Fine Rg" panose="00000500000000000000"/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28AA9AB-F018-5B45-AC54-59A89FB84C75}"/>
              </a:ext>
            </a:extLst>
          </p:cNvPr>
          <p:cNvCxnSpPr>
            <a:cxnSpLocks/>
          </p:cNvCxnSpPr>
          <p:nvPr/>
        </p:nvCxnSpPr>
        <p:spPr>
          <a:xfrm>
            <a:off x="4375355" y="2458065"/>
            <a:ext cx="2880851" cy="123763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6">
            <a:extLst>
              <a:ext uri="{FF2B5EF4-FFF2-40B4-BE49-F238E27FC236}">
                <a16:creationId xmlns:a16="http://schemas.microsoft.com/office/drawing/2014/main" id="{3C5FB91C-0251-8913-A6D6-759F208127A6}"/>
              </a:ext>
            </a:extLst>
          </p:cNvPr>
          <p:cNvSpPr txBox="1">
            <a:spLocks/>
          </p:cNvSpPr>
          <p:nvPr/>
        </p:nvSpPr>
        <p:spPr>
          <a:xfrm>
            <a:off x="381000" y="1708450"/>
            <a:ext cx="4090256" cy="1501782"/>
          </a:xfrm>
          <a:prstGeom prst="rect">
            <a:avLst/>
          </a:prstGeom>
        </p:spPr>
        <p:txBody>
          <a:bodyPr/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b="1"/>
              <a:t>ETL para el </a:t>
            </a:r>
            <a:r>
              <a:rPr lang="es-ES_tradnl" b="1" err="1"/>
              <a:t>dataset</a:t>
            </a:r>
            <a:r>
              <a:rPr lang="es-ES_tradnl" b="1"/>
              <a:t> de países y continentes: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s-ES_tradnl"/>
              <a:t>Carga de datos desde el data Lake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s-ES_tradnl"/>
              <a:t>Eliminación de nulos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s-ES_tradnl"/>
              <a:t>Almacenamiento en Data Lake y </a:t>
            </a:r>
            <a:r>
              <a:rPr lang="es-ES_tradnl" err="1"/>
              <a:t>Hive</a:t>
            </a:r>
            <a:endParaRPr lang="es-ES_tradn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8B12FF3-AAD2-5408-10AB-A2A7BF0FB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169" y="2975996"/>
            <a:ext cx="3207700" cy="267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95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F6070A-775E-A8AC-5E4B-AB2ACE3DE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ES" smtClean="0"/>
              <a:pPr algn="r" defTabSz="228600">
                <a:spcAft>
                  <a:spcPts val="1200"/>
                </a:spcAft>
              </a:pPr>
              <a:t>9</a:t>
            </a:fld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3183C7-915B-AAC2-2077-C60E642A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err="1"/>
              <a:t>Arquitectura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partes</a:t>
            </a:r>
            <a:endParaRPr lang="en-US"/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918AF85B-E75A-999C-0251-FB4F7F06ED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986932"/>
            <a:ext cx="10436868" cy="266700"/>
          </a:xfrm>
        </p:spPr>
        <p:txBody>
          <a:bodyPr/>
          <a:lstStyle/>
          <a:p>
            <a:r>
              <a:rPr lang="es-ES_tradnl" sz="2400" spc="0">
                <a:latin typeface="GT Sectra Fine Rg" panose="00000500000000000000"/>
              </a:rPr>
              <a:t>Apache </a:t>
            </a:r>
            <a:r>
              <a:rPr lang="es-ES_tradnl" sz="2400" spc="0" err="1">
                <a:latin typeface="GT Sectra Fine Rg" panose="00000500000000000000"/>
              </a:rPr>
              <a:t>Spark</a:t>
            </a:r>
            <a:r>
              <a:rPr lang="es-ES_tradnl" sz="2400" spc="0">
                <a:latin typeface="GT Sectra Fine Rg" panose="00000500000000000000"/>
              </a:rPr>
              <a:t> pools: Notebooks</a:t>
            </a:r>
            <a:endParaRPr lang="LID4096" sz="2000" spc="0">
              <a:latin typeface="GT Sectra Fine Rg" panose="00000500000000000000"/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28AA9AB-F018-5B45-AC54-59A89FB84C75}"/>
              </a:ext>
            </a:extLst>
          </p:cNvPr>
          <p:cNvCxnSpPr>
            <a:cxnSpLocks/>
          </p:cNvCxnSpPr>
          <p:nvPr/>
        </p:nvCxnSpPr>
        <p:spPr>
          <a:xfrm>
            <a:off x="4100052" y="2389239"/>
            <a:ext cx="2576051" cy="133718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4F5141E4-46F1-819F-7888-EE3B04E5C9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0" y="1458686"/>
            <a:ext cx="3809318" cy="3157717"/>
          </a:xfrm>
        </p:spPr>
        <p:txBody>
          <a:bodyPr/>
          <a:lstStyle/>
          <a:p>
            <a:r>
              <a:rPr lang="es-ES_tradnl" b="1"/>
              <a:t>ETL para el </a:t>
            </a:r>
            <a:r>
              <a:rPr lang="es-ES_tradnl" b="1" err="1"/>
              <a:t>dataset</a:t>
            </a:r>
            <a:r>
              <a:rPr lang="es-ES_tradnl" b="1"/>
              <a:t> de usuarios:</a:t>
            </a:r>
          </a:p>
          <a:p>
            <a:pPr marL="342900" indent="-342900">
              <a:buAutoNum type="arabicPeriod"/>
            </a:pPr>
            <a:r>
              <a:rPr lang="es-ES_tradnl"/>
              <a:t>Carga de datos desde el data Lake</a:t>
            </a:r>
          </a:p>
          <a:p>
            <a:pPr marL="342900" indent="-342900">
              <a:buAutoNum type="arabicPeriod"/>
            </a:pPr>
            <a:r>
              <a:rPr lang="es-ES_tradnl"/>
              <a:t>Eliminación de nulos</a:t>
            </a:r>
          </a:p>
          <a:p>
            <a:pPr marL="342900" indent="-342900">
              <a:buAutoNum type="arabicPeriod"/>
            </a:pPr>
            <a:r>
              <a:rPr lang="es-ES_tradnl"/>
              <a:t>Selección de columnas necesarias</a:t>
            </a:r>
          </a:p>
          <a:p>
            <a:pPr marL="342900" indent="-342900">
              <a:buAutoNum type="arabicPeriod"/>
            </a:pPr>
            <a:r>
              <a:rPr lang="es-ES_tradnl"/>
              <a:t>Transformación del formato fecha</a:t>
            </a:r>
          </a:p>
          <a:p>
            <a:pPr marL="342900" indent="-342900">
              <a:buAutoNum type="arabicPeriod"/>
            </a:pPr>
            <a:r>
              <a:rPr lang="es-ES_tradnl" err="1"/>
              <a:t>Join</a:t>
            </a:r>
            <a:r>
              <a:rPr lang="es-ES_tradnl"/>
              <a:t> con </a:t>
            </a:r>
            <a:r>
              <a:rPr lang="es-ES_tradnl" err="1"/>
              <a:t>dataset</a:t>
            </a:r>
            <a:r>
              <a:rPr lang="es-ES_tradnl"/>
              <a:t> de países y continentes</a:t>
            </a:r>
          </a:p>
          <a:p>
            <a:pPr marL="342900" indent="-342900">
              <a:buAutoNum type="arabicPeriod"/>
            </a:pPr>
            <a:r>
              <a:rPr lang="es-ES_tradnl" err="1"/>
              <a:t>Join</a:t>
            </a:r>
            <a:r>
              <a:rPr lang="es-ES_tradnl"/>
              <a:t> con el </a:t>
            </a:r>
            <a:r>
              <a:rPr lang="es-ES_tradnl" err="1"/>
              <a:t>dataset</a:t>
            </a:r>
            <a:r>
              <a:rPr lang="es-ES_tradnl"/>
              <a:t> de horóscopos</a:t>
            </a:r>
          </a:p>
          <a:p>
            <a:pPr marL="342900" indent="-342900">
              <a:buAutoNum type="arabicPeriod"/>
            </a:pPr>
            <a:r>
              <a:rPr lang="es-ES_tradnl"/>
              <a:t>Almacenamiento en Data Lake y </a:t>
            </a:r>
            <a:r>
              <a:rPr lang="es-ES_tradnl" err="1"/>
              <a:t>Hive</a:t>
            </a:r>
            <a:endParaRPr lang="es-ES_tradnl"/>
          </a:p>
          <a:p>
            <a:pPr marL="342900" indent="-342900">
              <a:buAutoNum type="arabicPeriod"/>
            </a:pPr>
            <a:endParaRPr lang="es-ES_tradn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1DFCE1A-2A76-81D3-B1D3-C46F76C75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332" y="3862499"/>
            <a:ext cx="6073666" cy="23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5513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_Pages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ro_Pages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genda_Pages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ey messages and Quotes_Pages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ection Dividers_Pages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ontent_Pages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Graphic_Pages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Close_Pages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DE6E20D135794280664B5E41CA929B" ma:contentTypeVersion="16" ma:contentTypeDescription="Create a new document." ma:contentTypeScope="" ma:versionID="cee8912375c022a0e601cf34d527d061">
  <xsd:schema xmlns:xsd="http://www.w3.org/2001/XMLSchema" xmlns:xs="http://www.w3.org/2001/XMLSchema" xmlns:p="http://schemas.microsoft.com/office/2006/metadata/properties" xmlns:ns2="2e206642-4f31-4f9a-9b06-3c4abaaee739" xmlns:ns3="0c885e22-a21f-44c6-b72d-bf4183eb5a58" targetNamespace="http://schemas.microsoft.com/office/2006/metadata/properties" ma:root="true" ma:fieldsID="fbf1e24fe0eaa36f7e697165f9c43da2" ns2:_="" ns3:_="">
    <xsd:import namespace="2e206642-4f31-4f9a-9b06-3c4abaaee739"/>
    <xsd:import namespace="0c885e22-a21f-44c6-b72d-bf4183eb5a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206642-4f31-4f9a-9b06-3c4abaaee7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6d165d17-9b79-46c3-82b9-c927e733c4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885e22-a21f-44c6-b72d-bf4183eb5a5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eb0f8bb-ece8-4e31-ac28-666b811f329a}" ma:internalName="TaxCatchAll" ma:showField="CatchAllData" ma:web="0c885e22-a21f-44c6-b72d-bf4183eb5a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c885e22-a21f-44c6-b72d-bf4183eb5a58" xsi:nil="true"/>
    <lcf76f155ced4ddcb4097134ff3c332f xmlns="2e206642-4f31-4f9a-9b06-3c4abaaee739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4EBBE1D-D6DE-4A3E-8A43-A42A113938E4}">
  <ds:schemaRefs>
    <ds:schemaRef ds:uri="0c885e22-a21f-44c6-b72d-bf4183eb5a58"/>
    <ds:schemaRef ds:uri="2e206642-4f31-4f9a-9b06-3c4abaaee7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6BFFC05-B2F6-4CED-BE65-F75B1EB7AD7B}">
  <ds:schemaRefs>
    <ds:schemaRef ds:uri="0c885e22-a21f-44c6-b72d-bf4183eb5a58"/>
    <ds:schemaRef ds:uri="2e206642-4f31-4f9a-9b06-3c4abaaee73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9831B46-6CD1-40D2-9FB5-3E58559F90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2</Notes>
  <HiddenSlides>0</HiddenSlide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Cover_Pages</vt:lpstr>
      <vt:lpstr>Intro_Pages</vt:lpstr>
      <vt:lpstr>Agenda_Pages</vt:lpstr>
      <vt:lpstr>Key messages and Quotes_Pages</vt:lpstr>
      <vt:lpstr>Section Dividers_Pages</vt:lpstr>
      <vt:lpstr>Content_Pages</vt:lpstr>
      <vt:lpstr>Graphic_Pages</vt:lpstr>
      <vt:lpstr>Close_Pages</vt:lpstr>
      <vt:lpstr>Ejercicio Fin de Master</vt:lpstr>
      <vt:lpstr>Índice</vt:lpstr>
      <vt:lpstr>Arquitectura</vt:lpstr>
      <vt:lpstr>Arquitectura por partes</vt:lpstr>
      <vt:lpstr>Arquitectura por partes</vt:lpstr>
      <vt:lpstr>Arquitectura por partes</vt:lpstr>
      <vt:lpstr>Arquitectura por partes</vt:lpstr>
      <vt:lpstr>Arquitectura por partes</vt:lpstr>
      <vt:lpstr>Arquitectura por partes</vt:lpstr>
      <vt:lpstr>Arquitectura por partes</vt:lpstr>
      <vt:lpstr>Arquitectura por partes</vt:lpstr>
      <vt:lpstr>Arquitectura por partes</vt:lpstr>
      <vt:lpstr>Arquitectura por partes</vt:lpstr>
      <vt:lpstr>Problemas</vt:lpstr>
      <vt:lpstr>Mejoras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Keisha Ridwan</dc:creator>
  <cp:revision>1</cp:revision>
  <dcterms:created xsi:type="dcterms:W3CDTF">2020-08-05T08:43:32Z</dcterms:created>
  <dcterms:modified xsi:type="dcterms:W3CDTF">2022-11-17T10:32:20Z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0x0101009DDE6E20D135794280664B5E41CA929B</vt:lpwstr>
  </property>
  <property fmtid="{D5CDD505-2E9C-101B-9397-08002B2CF9AE}" pid="3" name="MSIP_Label_1bc0f418-96a4-4caf-9d7c-ccc5ec7f9d91_Enabled">
    <vt:lpwstr>true</vt:lpwstr>
  </property>
  <property fmtid="{D5CDD505-2E9C-101B-9397-08002B2CF9AE}" pid="4" name="MSIP_Label_1bc0f418-96a4-4caf-9d7c-ccc5ec7f9d91_SetDate">
    <vt:lpwstr>2020-10-22T09:52:27Z</vt:lpwstr>
  </property>
  <property fmtid="{D5CDD505-2E9C-101B-9397-08002B2CF9AE}" pid="5" name="MSIP_Label_1bc0f418-96a4-4caf-9d7c-ccc5ec7f9d91_Method">
    <vt:lpwstr>Privileged</vt:lpwstr>
  </property>
  <property fmtid="{D5CDD505-2E9C-101B-9397-08002B2CF9AE}" pid="6" name="MSIP_Label_1bc0f418-96a4-4caf-9d7c-ccc5ec7f9d91_Name">
    <vt:lpwstr>1bc0f418-96a4-4caf-9d7c-ccc5ec7f9d91</vt:lpwstr>
  </property>
  <property fmtid="{D5CDD505-2E9C-101B-9397-08002B2CF9AE}" pid="7" name="MSIP_Label_1bc0f418-96a4-4caf-9d7c-ccc5ec7f9d91_SiteId">
    <vt:lpwstr>e0793d39-0939-496d-b129-198edd916feb</vt:lpwstr>
  </property>
  <property fmtid="{D5CDD505-2E9C-101B-9397-08002B2CF9AE}" pid="8" name="MSIP_Label_1bc0f418-96a4-4caf-9d7c-ccc5ec7f9d91_ActionId">
    <vt:lpwstr>cd7d70de-459c-4c46-8589-0000023ec171</vt:lpwstr>
  </property>
  <property fmtid="{D5CDD505-2E9C-101B-9397-08002B2CF9AE}" pid="9" name="MSIP_Label_1bc0f418-96a4-4caf-9d7c-ccc5ec7f9d91_ContentBits">
    <vt:lpwstr>0</vt:lpwstr>
  </property>
  <property fmtid="{D5CDD505-2E9C-101B-9397-08002B2CF9AE}" pid="10" name="MediaServiceImageTags">
    <vt:lpwstr/>
  </property>
</Properties>
</file>